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80" r:id="rId3"/>
    <p:sldId id="281" r:id="rId4"/>
    <p:sldId id="259" r:id="rId5"/>
    <p:sldId id="290" r:id="rId6"/>
    <p:sldId id="291" r:id="rId7"/>
    <p:sldId id="298" r:id="rId8"/>
    <p:sldId id="295" r:id="rId9"/>
    <p:sldId id="292" r:id="rId10"/>
    <p:sldId id="293" r:id="rId11"/>
    <p:sldId id="294" r:id="rId12"/>
    <p:sldId id="296" r:id="rId13"/>
    <p:sldId id="299" r:id="rId14"/>
    <p:sldId id="304" r:id="rId15"/>
    <p:sldId id="305" r:id="rId16"/>
    <p:sldId id="301" r:id="rId17"/>
    <p:sldId id="303" r:id="rId18"/>
    <p:sldId id="289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3E04EA-E7FF-416A-AEBD-EAD954F19DB6}" v="2" dt="2023-10-05T22:36:16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8" autoAdjust="0"/>
    <p:restoredTop sz="85169" autoAdjust="0"/>
  </p:normalViewPr>
  <p:slideViewPr>
    <p:cSldViewPr snapToGrid="0">
      <p:cViewPr varScale="1">
        <p:scale>
          <a:sx n="139" d="100"/>
          <a:sy n="139" d="100"/>
        </p:scale>
        <p:origin x="7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Milner" userId="cd3b5bf519574458" providerId="LiveId" clId="{324694EF-1B2C-4602-A84A-448E6A432BBE}"/>
    <pc:docChg chg="undo custSel addSld delSld modSld">
      <pc:chgData name="Matt Milner" userId="cd3b5bf519574458" providerId="LiveId" clId="{324694EF-1B2C-4602-A84A-448E6A432BBE}" dt="2023-10-03T16:15:51.912" v="2763" actId="20577"/>
      <pc:docMkLst>
        <pc:docMk/>
      </pc:docMkLst>
      <pc:sldChg chg="modSp modAnim">
        <pc:chgData name="Matt Milner" userId="cd3b5bf519574458" providerId="LiveId" clId="{324694EF-1B2C-4602-A84A-448E6A432BBE}" dt="2023-10-03T15:37:00.565" v="2462" actId="255"/>
        <pc:sldMkLst>
          <pc:docMk/>
          <pc:sldMk cId="769138495" sldId="259"/>
        </pc:sldMkLst>
        <pc:spChg chg="mod">
          <ac:chgData name="Matt Milner" userId="cd3b5bf519574458" providerId="LiveId" clId="{324694EF-1B2C-4602-A84A-448E6A432BBE}" dt="2023-10-03T15:37:00.565" v="2462" actId="255"/>
          <ac:spMkLst>
            <pc:docMk/>
            <pc:sldMk cId="769138495" sldId="259"/>
            <ac:spMk id="3" creationId="{EC5721BE-1A43-43E2-A3ED-094D29B6FF61}"/>
          </ac:spMkLst>
        </pc:spChg>
      </pc:sldChg>
      <pc:sldChg chg="modSp mod">
        <pc:chgData name="Matt Milner" userId="cd3b5bf519574458" providerId="LiveId" clId="{324694EF-1B2C-4602-A84A-448E6A432BBE}" dt="2023-10-01T00:20:12.546" v="61" actId="20577"/>
        <pc:sldMkLst>
          <pc:docMk/>
          <pc:sldMk cId="0" sldId="280"/>
        </pc:sldMkLst>
        <pc:spChg chg="mod">
          <ac:chgData name="Matt Milner" userId="cd3b5bf519574458" providerId="LiveId" clId="{324694EF-1B2C-4602-A84A-448E6A432BBE}" dt="2023-10-01T00:20:12.546" v="61" actId="20577"/>
          <ac:spMkLst>
            <pc:docMk/>
            <pc:sldMk cId="0" sldId="280"/>
            <ac:spMk id="2050" creationId="{00000000-0000-0000-0000-000000000000}"/>
          </ac:spMkLst>
        </pc:spChg>
      </pc:sldChg>
      <pc:sldChg chg="modSp mod">
        <pc:chgData name="Matt Milner" userId="cd3b5bf519574458" providerId="LiveId" clId="{324694EF-1B2C-4602-A84A-448E6A432BBE}" dt="2023-10-03T15:36:31.568" v="2461" actId="20577"/>
        <pc:sldMkLst>
          <pc:docMk/>
          <pc:sldMk cId="2792935026" sldId="281"/>
        </pc:sldMkLst>
        <pc:spChg chg="mod">
          <ac:chgData name="Matt Milner" userId="cd3b5bf519574458" providerId="LiveId" clId="{324694EF-1B2C-4602-A84A-448E6A432BBE}" dt="2023-10-03T15:36:31.568" v="2461" actId="20577"/>
          <ac:spMkLst>
            <pc:docMk/>
            <pc:sldMk cId="2792935026" sldId="281"/>
            <ac:spMk id="3" creationId="{00000000-0000-0000-0000-000000000000}"/>
          </ac:spMkLst>
        </pc:spChg>
      </pc:sldChg>
      <pc:sldChg chg="del">
        <pc:chgData name="Matt Milner" userId="cd3b5bf519574458" providerId="LiveId" clId="{324694EF-1B2C-4602-A84A-448E6A432BBE}" dt="2023-10-01T00:26:35.832" v="204" actId="47"/>
        <pc:sldMkLst>
          <pc:docMk/>
          <pc:sldMk cId="3838419888" sldId="282"/>
        </pc:sldMkLst>
      </pc:sldChg>
      <pc:sldChg chg="del">
        <pc:chgData name="Matt Milner" userId="cd3b5bf519574458" providerId="LiveId" clId="{324694EF-1B2C-4602-A84A-448E6A432BBE}" dt="2023-10-01T00:26:35.832" v="204" actId="47"/>
        <pc:sldMkLst>
          <pc:docMk/>
          <pc:sldMk cId="2947092409" sldId="283"/>
        </pc:sldMkLst>
      </pc:sldChg>
      <pc:sldChg chg="del">
        <pc:chgData name="Matt Milner" userId="cd3b5bf519574458" providerId="LiveId" clId="{324694EF-1B2C-4602-A84A-448E6A432BBE}" dt="2023-10-01T00:26:35.832" v="204" actId="47"/>
        <pc:sldMkLst>
          <pc:docMk/>
          <pc:sldMk cId="3113076204" sldId="284"/>
        </pc:sldMkLst>
      </pc:sldChg>
      <pc:sldChg chg="del">
        <pc:chgData name="Matt Milner" userId="cd3b5bf519574458" providerId="LiveId" clId="{324694EF-1B2C-4602-A84A-448E6A432BBE}" dt="2023-10-01T00:26:35.832" v="204" actId="47"/>
        <pc:sldMkLst>
          <pc:docMk/>
          <pc:sldMk cId="3933138274" sldId="285"/>
        </pc:sldMkLst>
      </pc:sldChg>
      <pc:sldChg chg="del">
        <pc:chgData name="Matt Milner" userId="cd3b5bf519574458" providerId="LiveId" clId="{324694EF-1B2C-4602-A84A-448E6A432BBE}" dt="2023-10-01T00:26:35.832" v="204" actId="47"/>
        <pc:sldMkLst>
          <pc:docMk/>
          <pc:sldMk cId="1361449377" sldId="286"/>
        </pc:sldMkLst>
      </pc:sldChg>
      <pc:sldChg chg="del">
        <pc:chgData name="Matt Milner" userId="cd3b5bf519574458" providerId="LiveId" clId="{324694EF-1B2C-4602-A84A-448E6A432BBE}" dt="2023-10-01T00:26:35.832" v="204" actId="47"/>
        <pc:sldMkLst>
          <pc:docMk/>
          <pc:sldMk cId="1241720847" sldId="287"/>
        </pc:sldMkLst>
      </pc:sldChg>
      <pc:sldChg chg="addSp modSp new mod setBg">
        <pc:chgData name="Matt Milner" userId="cd3b5bf519574458" providerId="LiveId" clId="{324694EF-1B2C-4602-A84A-448E6A432BBE}" dt="2023-10-03T15:37:16.010" v="2464" actId="20577"/>
        <pc:sldMkLst>
          <pc:docMk/>
          <pc:sldMk cId="1781618145" sldId="290"/>
        </pc:sldMkLst>
        <pc:spChg chg="mod">
          <ac:chgData name="Matt Milner" userId="cd3b5bf519574458" providerId="LiveId" clId="{324694EF-1B2C-4602-A84A-448E6A432BBE}" dt="2023-10-01T00:35:25.221" v="330" actId="26606"/>
          <ac:spMkLst>
            <pc:docMk/>
            <pc:sldMk cId="1781618145" sldId="290"/>
            <ac:spMk id="2" creationId="{01679D53-78A3-463F-7F45-316A4853EA77}"/>
          </ac:spMkLst>
        </pc:spChg>
        <pc:spChg chg="mod">
          <ac:chgData name="Matt Milner" userId="cd3b5bf519574458" providerId="LiveId" clId="{324694EF-1B2C-4602-A84A-448E6A432BBE}" dt="2023-10-03T15:37:16.010" v="2464" actId="20577"/>
          <ac:spMkLst>
            <pc:docMk/>
            <pc:sldMk cId="1781618145" sldId="290"/>
            <ac:spMk id="3" creationId="{DA0C949C-A9AD-AABD-3C77-7E0BE99BA855}"/>
          </ac:spMkLst>
        </pc:spChg>
        <pc:spChg chg="add">
          <ac:chgData name="Matt Milner" userId="cd3b5bf519574458" providerId="LiveId" clId="{324694EF-1B2C-4602-A84A-448E6A432BBE}" dt="2023-10-01T00:35:25.221" v="330" actId="26606"/>
          <ac:spMkLst>
            <pc:docMk/>
            <pc:sldMk cId="1781618145" sldId="290"/>
            <ac:spMk id="1031" creationId="{F13C74B1-5B17-4795-BED0-7140497B445A}"/>
          </ac:spMkLst>
        </pc:spChg>
        <pc:spChg chg="add">
          <ac:chgData name="Matt Milner" userId="cd3b5bf519574458" providerId="LiveId" clId="{324694EF-1B2C-4602-A84A-448E6A432BBE}" dt="2023-10-01T00:35:25.221" v="330" actId="26606"/>
          <ac:spMkLst>
            <pc:docMk/>
            <pc:sldMk cId="1781618145" sldId="290"/>
            <ac:spMk id="1033" creationId="{D4974D33-8DC5-464E-8C6D-BE58F0669C17}"/>
          </ac:spMkLst>
        </pc:spChg>
        <pc:picChg chg="add mod">
          <ac:chgData name="Matt Milner" userId="cd3b5bf519574458" providerId="LiveId" clId="{324694EF-1B2C-4602-A84A-448E6A432BBE}" dt="2023-10-01T00:35:25.221" v="330" actId="26606"/>
          <ac:picMkLst>
            <pc:docMk/>
            <pc:sldMk cId="1781618145" sldId="290"/>
            <ac:picMk id="1026" creationId="{E9DB7854-F65D-6481-9326-743391FC0127}"/>
          </ac:picMkLst>
        </pc:picChg>
      </pc:sldChg>
      <pc:sldChg chg="addSp modSp new mod setBg modAnim">
        <pc:chgData name="Matt Milner" userId="cd3b5bf519574458" providerId="LiveId" clId="{324694EF-1B2C-4602-A84A-448E6A432BBE}" dt="2023-10-03T15:37:34.196" v="2465" actId="255"/>
        <pc:sldMkLst>
          <pc:docMk/>
          <pc:sldMk cId="2099881276" sldId="291"/>
        </pc:sldMkLst>
        <pc:spChg chg="mod">
          <ac:chgData name="Matt Milner" userId="cd3b5bf519574458" providerId="LiveId" clId="{324694EF-1B2C-4602-A84A-448E6A432BBE}" dt="2023-10-01T00:38:50.762" v="566" actId="26606"/>
          <ac:spMkLst>
            <pc:docMk/>
            <pc:sldMk cId="2099881276" sldId="291"/>
            <ac:spMk id="2" creationId="{831104B0-D3EC-C346-1556-80BFA08C6844}"/>
          </ac:spMkLst>
        </pc:spChg>
        <pc:spChg chg="mod ord">
          <ac:chgData name="Matt Milner" userId="cd3b5bf519574458" providerId="LiveId" clId="{324694EF-1B2C-4602-A84A-448E6A432BBE}" dt="2023-10-03T15:37:34.196" v="2465" actId="255"/>
          <ac:spMkLst>
            <pc:docMk/>
            <pc:sldMk cId="2099881276" sldId="291"/>
            <ac:spMk id="3" creationId="{874BD960-871E-0829-682F-321738641B62}"/>
          </ac:spMkLst>
        </pc:spChg>
        <pc:spChg chg="add">
          <ac:chgData name="Matt Milner" userId="cd3b5bf519574458" providerId="LiveId" clId="{324694EF-1B2C-4602-A84A-448E6A432BBE}" dt="2023-10-01T00:38:50.762" v="566" actId="26606"/>
          <ac:spMkLst>
            <pc:docMk/>
            <pc:sldMk cId="2099881276" sldId="291"/>
            <ac:spMk id="2055" creationId="{2C61293E-6EBE-43EF-A52C-9BEBFD7679D4}"/>
          </ac:spMkLst>
        </pc:spChg>
        <pc:spChg chg="add">
          <ac:chgData name="Matt Milner" userId="cd3b5bf519574458" providerId="LiveId" clId="{324694EF-1B2C-4602-A84A-448E6A432BBE}" dt="2023-10-01T00:38:50.762" v="566" actId="26606"/>
          <ac:spMkLst>
            <pc:docMk/>
            <pc:sldMk cId="2099881276" sldId="291"/>
            <ac:spMk id="2057" creationId="{21540236-BFD5-4A9D-8840-4703E7F76825}"/>
          </ac:spMkLst>
        </pc:spChg>
        <pc:picChg chg="add mod">
          <ac:chgData name="Matt Milner" userId="cd3b5bf519574458" providerId="LiveId" clId="{324694EF-1B2C-4602-A84A-448E6A432BBE}" dt="2023-10-01T00:38:50.762" v="566" actId="26606"/>
          <ac:picMkLst>
            <pc:docMk/>
            <pc:sldMk cId="2099881276" sldId="291"/>
            <ac:picMk id="2050" creationId="{B9FCA301-ED88-C6C3-66A8-42BE9807C5BB}"/>
          </ac:picMkLst>
        </pc:picChg>
      </pc:sldChg>
      <pc:sldChg chg="addSp delSp modSp new mod setBg">
        <pc:chgData name="Matt Milner" userId="cd3b5bf519574458" providerId="LiveId" clId="{324694EF-1B2C-4602-A84A-448E6A432BBE}" dt="2023-10-03T15:49:22.668" v="2617" actId="27636"/>
        <pc:sldMkLst>
          <pc:docMk/>
          <pc:sldMk cId="58954007" sldId="292"/>
        </pc:sldMkLst>
        <pc:spChg chg="mod">
          <ac:chgData name="Matt Milner" userId="cd3b5bf519574458" providerId="LiveId" clId="{324694EF-1B2C-4602-A84A-448E6A432BBE}" dt="2023-10-01T01:00:25.017" v="791" actId="26606"/>
          <ac:spMkLst>
            <pc:docMk/>
            <pc:sldMk cId="58954007" sldId="292"/>
            <ac:spMk id="2" creationId="{1712F4E7-DA2A-64CB-2FE9-2B8B51F1E4E8}"/>
          </ac:spMkLst>
        </pc:spChg>
        <pc:spChg chg="mod">
          <ac:chgData name="Matt Milner" userId="cd3b5bf519574458" providerId="LiveId" clId="{324694EF-1B2C-4602-A84A-448E6A432BBE}" dt="2023-10-03T15:49:22.668" v="2617" actId="27636"/>
          <ac:spMkLst>
            <pc:docMk/>
            <pc:sldMk cId="58954007" sldId="292"/>
            <ac:spMk id="3" creationId="{D288CE09-17F5-B4ED-FFAE-4D9D05EFC91D}"/>
          </ac:spMkLst>
        </pc:spChg>
        <pc:spChg chg="add mod">
          <ac:chgData name="Matt Milner" userId="cd3b5bf519574458" providerId="LiveId" clId="{324694EF-1B2C-4602-A84A-448E6A432BBE}" dt="2023-10-01T01:00:25.017" v="791" actId="26606"/>
          <ac:spMkLst>
            <pc:docMk/>
            <pc:sldMk cId="58954007" sldId="292"/>
            <ac:spMk id="6" creationId="{3CAF1633-B276-FF0E-F690-B043A63FEF1A}"/>
          </ac:spMkLst>
        </pc:spChg>
        <pc:spChg chg="add">
          <ac:chgData name="Matt Milner" userId="cd3b5bf519574458" providerId="LiveId" clId="{324694EF-1B2C-4602-A84A-448E6A432BBE}" dt="2023-10-01T01:00:25.017" v="791" actId="26606"/>
          <ac:spMkLst>
            <pc:docMk/>
            <pc:sldMk cId="58954007" sldId="292"/>
            <ac:spMk id="8" creationId="{45D37F4E-DDB4-456B-97E0-9937730A039F}"/>
          </ac:spMkLst>
        </pc:spChg>
        <pc:spChg chg="add">
          <ac:chgData name="Matt Milner" userId="cd3b5bf519574458" providerId="LiveId" clId="{324694EF-1B2C-4602-A84A-448E6A432BBE}" dt="2023-10-01T01:00:25.017" v="791" actId="26606"/>
          <ac:spMkLst>
            <pc:docMk/>
            <pc:sldMk cId="58954007" sldId="292"/>
            <ac:spMk id="9" creationId="{B2DD41CD-8F47-4F56-AD12-4E2FF7696987}"/>
          </ac:spMkLst>
        </pc:spChg>
        <pc:spChg chg="add del">
          <ac:chgData name="Matt Milner" userId="cd3b5bf519574458" providerId="LiveId" clId="{324694EF-1B2C-4602-A84A-448E6A432BBE}" dt="2023-10-01T01:00:17.002" v="786" actId="26606"/>
          <ac:spMkLst>
            <pc:docMk/>
            <pc:sldMk cId="58954007" sldId="292"/>
            <ac:spMk id="11" creationId="{45D37F4E-DDB4-456B-97E0-9937730A039F}"/>
          </ac:spMkLst>
        </pc:spChg>
        <pc:spChg chg="add del">
          <ac:chgData name="Matt Milner" userId="cd3b5bf519574458" providerId="LiveId" clId="{324694EF-1B2C-4602-A84A-448E6A432BBE}" dt="2023-10-01T01:00:17.002" v="786" actId="26606"/>
          <ac:spMkLst>
            <pc:docMk/>
            <pc:sldMk cId="58954007" sldId="292"/>
            <ac:spMk id="13" creationId="{B2DD41CD-8F47-4F56-AD12-4E2FF7696987}"/>
          </ac:spMkLst>
        </pc:spChg>
        <pc:spChg chg="add del">
          <ac:chgData name="Matt Milner" userId="cd3b5bf519574458" providerId="LiveId" clId="{324694EF-1B2C-4602-A84A-448E6A432BBE}" dt="2023-10-01T01:00:21.840" v="788" actId="26606"/>
          <ac:spMkLst>
            <pc:docMk/>
            <pc:sldMk cId="58954007" sldId="292"/>
            <ac:spMk id="15" creationId="{2B97F24A-32CE-4C1C-A50D-3016B394DCFB}"/>
          </ac:spMkLst>
        </pc:spChg>
        <pc:spChg chg="add del">
          <ac:chgData name="Matt Milner" userId="cd3b5bf519574458" providerId="LiveId" clId="{324694EF-1B2C-4602-A84A-448E6A432BBE}" dt="2023-10-01T01:00:21.840" v="788" actId="26606"/>
          <ac:spMkLst>
            <pc:docMk/>
            <pc:sldMk cId="58954007" sldId="292"/>
            <ac:spMk id="16" creationId="{CD8B4F24-440B-49E9-B85D-733523DC064B}"/>
          </ac:spMkLst>
        </pc:spChg>
        <pc:picChg chg="add mod">
          <ac:chgData name="Matt Milner" userId="cd3b5bf519574458" providerId="LiveId" clId="{324694EF-1B2C-4602-A84A-448E6A432BBE}" dt="2023-10-01T01:00:25.017" v="791" actId="26606"/>
          <ac:picMkLst>
            <pc:docMk/>
            <pc:sldMk cId="58954007" sldId="292"/>
            <ac:picMk id="5" creationId="{8C6EAC38-599D-2D3F-FDD4-E16941DD4983}"/>
          </ac:picMkLst>
        </pc:picChg>
      </pc:sldChg>
      <pc:sldChg chg="addSp delSp modSp new mod setBg">
        <pc:chgData name="Matt Milner" userId="cd3b5bf519574458" providerId="LiveId" clId="{324694EF-1B2C-4602-A84A-448E6A432BBE}" dt="2023-10-02T03:24:42.882" v="2006" actId="179"/>
        <pc:sldMkLst>
          <pc:docMk/>
          <pc:sldMk cId="1581879084" sldId="293"/>
        </pc:sldMkLst>
        <pc:spChg chg="mod">
          <ac:chgData name="Matt Milner" userId="cd3b5bf519574458" providerId="LiveId" clId="{324694EF-1B2C-4602-A84A-448E6A432BBE}" dt="2023-10-02T03:24:10.056" v="2002" actId="26606"/>
          <ac:spMkLst>
            <pc:docMk/>
            <pc:sldMk cId="1581879084" sldId="293"/>
            <ac:spMk id="2" creationId="{0968CB36-E8F7-DA0E-0D30-53AB77E410AE}"/>
          </ac:spMkLst>
        </pc:spChg>
        <pc:spChg chg="del mod">
          <ac:chgData name="Matt Milner" userId="cd3b5bf519574458" providerId="LiveId" clId="{324694EF-1B2C-4602-A84A-448E6A432BBE}" dt="2023-10-02T03:21:02.946" v="1971"/>
          <ac:spMkLst>
            <pc:docMk/>
            <pc:sldMk cId="1581879084" sldId="293"/>
            <ac:spMk id="3" creationId="{E49B7AF0-6339-E8C4-1B29-A105FAFF759B}"/>
          </ac:spMkLst>
        </pc:spChg>
        <pc:spChg chg="add mod">
          <ac:chgData name="Matt Milner" userId="cd3b5bf519574458" providerId="LiveId" clId="{324694EF-1B2C-4602-A84A-448E6A432BBE}" dt="2023-10-02T03:24:16.500" v="2003" actId="14100"/>
          <ac:spMkLst>
            <pc:docMk/>
            <pc:sldMk cId="1581879084" sldId="293"/>
            <ac:spMk id="4" creationId="{236F1052-FEB0-1201-84CB-F92A25671B4A}"/>
          </ac:spMkLst>
        </pc:spChg>
        <pc:spChg chg="add mod">
          <ac:chgData name="Matt Milner" userId="cd3b5bf519574458" providerId="LiveId" clId="{324694EF-1B2C-4602-A84A-448E6A432BBE}" dt="2023-10-02T03:24:42.882" v="2006" actId="179"/>
          <ac:spMkLst>
            <pc:docMk/>
            <pc:sldMk cId="1581879084" sldId="293"/>
            <ac:spMk id="5" creationId="{4CAEEC92-228D-6264-D531-1DFDC44A3B81}"/>
          </ac:spMkLst>
        </pc:spChg>
        <pc:spChg chg="add">
          <ac:chgData name="Matt Milner" userId="cd3b5bf519574458" providerId="LiveId" clId="{324694EF-1B2C-4602-A84A-448E6A432BBE}" dt="2023-10-02T03:24:10.056" v="2002" actId="26606"/>
          <ac:spMkLst>
            <pc:docMk/>
            <pc:sldMk cId="1581879084" sldId="293"/>
            <ac:spMk id="10" creationId="{2B97F24A-32CE-4C1C-A50D-3016B394DCFB}"/>
          </ac:spMkLst>
        </pc:spChg>
        <pc:spChg chg="add">
          <ac:chgData name="Matt Milner" userId="cd3b5bf519574458" providerId="LiveId" clId="{324694EF-1B2C-4602-A84A-448E6A432BBE}" dt="2023-10-02T03:24:10.056" v="2002" actId="26606"/>
          <ac:spMkLst>
            <pc:docMk/>
            <pc:sldMk cId="1581879084" sldId="293"/>
            <ac:spMk id="12" creationId="{CD8B4F24-440B-49E9-B85D-733523DC064B}"/>
          </ac:spMkLst>
        </pc:spChg>
      </pc:sldChg>
      <pc:sldChg chg="addSp delSp modSp new mod setBg modAnim">
        <pc:chgData name="Matt Milner" userId="cd3b5bf519574458" providerId="LiveId" clId="{324694EF-1B2C-4602-A84A-448E6A432BBE}" dt="2023-10-02T02:46:40.216" v="1804" actId="26606"/>
        <pc:sldMkLst>
          <pc:docMk/>
          <pc:sldMk cId="2979126439" sldId="294"/>
        </pc:sldMkLst>
        <pc:spChg chg="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2" creationId="{30C38629-3533-55AC-6889-6E8F102051B5}"/>
          </ac:spMkLst>
        </pc:spChg>
        <pc:spChg chg="del mod">
          <ac:chgData name="Matt Milner" userId="cd3b5bf519574458" providerId="LiveId" clId="{324694EF-1B2C-4602-A84A-448E6A432BBE}" dt="2023-10-02T02:23:52.680" v="1577" actId="478"/>
          <ac:spMkLst>
            <pc:docMk/>
            <pc:sldMk cId="2979126439" sldId="294"/>
            <ac:spMk id="3" creationId="{10A97F24-7B43-6DF2-54BC-7517A75AB337}"/>
          </ac:spMkLst>
        </pc:spChg>
        <pc:spChg chg="add del mod">
          <ac:chgData name="Matt Milner" userId="cd3b5bf519574458" providerId="LiveId" clId="{324694EF-1B2C-4602-A84A-448E6A432BBE}" dt="2023-10-02T02:23:54.908" v="1578" actId="478"/>
          <ac:spMkLst>
            <pc:docMk/>
            <pc:sldMk cId="2979126439" sldId="294"/>
            <ac:spMk id="5" creationId="{93868374-857B-660B-FF65-3AB8439982DB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26" creationId="{F1FDD236-97A9-AC80-E766-02855D1E0168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27" creationId="{AA4803B2-59D4-40E8-1FFD-5B140AF2FA3B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28" creationId="{FB9EB9F8-3C05-5E20-7AFC-BFC450743917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29" creationId="{D6EC4F33-31A4-9A42-835E-F93FB8066A1A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30" creationId="{D135E171-8787-FDC1-7D52-5CD7C3F26129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31" creationId="{03EC7629-AFC5-EABC-6F39-B2F278CEB50D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32" creationId="{20760DF9-6E7D-493E-13B0-36F8073EBA46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33" creationId="{FBEC6254-590F-89D4-042A-F114086A688D}"/>
          </ac:spMkLst>
        </pc:spChg>
        <pc:spChg chg="add mo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34" creationId="{A4DCAF4D-F08E-6D16-5A45-4D99A3E4332F}"/>
          </ac:spMkLst>
        </pc:spChg>
        <pc:spChg chg="ad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39" creationId="{E8D41CF8-5232-42BC-8D05-AFEDE215398E}"/>
          </ac:spMkLst>
        </pc:spChg>
        <pc:spChg chg="add">
          <ac:chgData name="Matt Milner" userId="cd3b5bf519574458" providerId="LiveId" clId="{324694EF-1B2C-4602-A84A-448E6A432BBE}" dt="2023-10-02T02:46:40.216" v="1804" actId="26606"/>
          <ac:spMkLst>
            <pc:docMk/>
            <pc:sldMk cId="2979126439" sldId="294"/>
            <ac:spMk id="41" creationId="{49237091-E62C-4878-AA4C-0B9995ADB28F}"/>
          </ac:spMkLst>
        </pc:spChg>
        <pc:picChg chg="add mod">
          <ac:chgData name="Matt Milner" userId="cd3b5bf519574458" providerId="LiveId" clId="{324694EF-1B2C-4602-A84A-448E6A432BBE}" dt="2023-10-02T02:46:40.216" v="1804" actId="26606"/>
          <ac:picMkLst>
            <pc:docMk/>
            <pc:sldMk cId="2979126439" sldId="294"/>
            <ac:picMk id="7" creationId="{F3B2ED0C-7E56-5907-A965-3059A4917D29}"/>
          </ac:picMkLst>
        </pc:picChg>
        <pc:picChg chg="add mod">
          <ac:chgData name="Matt Milner" userId="cd3b5bf519574458" providerId="LiveId" clId="{324694EF-1B2C-4602-A84A-448E6A432BBE}" dt="2023-10-02T02:46:40.216" v="1804" actId="26606"/>
          <ac:picMkLst>
            <pc:docMk/>
            <pc:sldMk cId="2979126439" sldId="294"/>
            <ac:picMk id="9" creationId="{35DBF939-54BB-4D08-BDBF-9D546854575D}"/>
          </ac:picMkLst>
        </pc:picChg>
        <pc:picChg chg="add mod">
          <ac:chgData name="Matt Milner" userId="cd3b5bf519574458" providerId="LiveId" clId="{324694EF-1B2C-4602-A84A-448E6A432BBE}" dt="2023-10-02T02:46:40.216" v="1804" actId="26606"/>
          <ac:picMkLst>
            <pc:docMk/>
            <pc:sldMk cId="2979126439" sldId="294"/>
            <ac:picMk id="11" creationId="{7736A2F9-BBD6-D527-84A7-1FD4B18D8D0C}"/>
          </ac:picMkLst>
        </pc:picChg>
        <pc:cxnChg chg="add mod">
          <ac:chgData name="Matt Milner" userId="cd3b5bf519574458" providerId="LiveId" clId="{324694EF-1B2C-4602-A84A-448E6A432BBE}" dt="2023-10-02T02:46:40.216" v="1804" actId="26606"/>
          <ac:cxnSpMkLst>
            <pc:docMk/>
            <pc:sldMk cId="2979126439" sldId="294"/>
            <ac:cxnSpMk id="13" creationId="{773A6151-1E00-00AB-F85D-A5CC6ECFC0F3}"/>
          </ac:cxnSpMkLst>
        </pc:cxnChg>
        <pc:cxnChg chg="add mod">
          <ac:chgData name="Matt Milner" userId="cd3b5bf519574458" providerId="LiveId" clId="{324694EF-1B2C-4602-A84A-448E6A432BBE}" dt="2023-10-02T02:46:40.216" v="1804" actId="26606"/>
          <ac:cxnSpMkLst>
            <pc:docMk/>
            <pc:sldMk cId="2979126439" sldId="294"/>
            <ac:cxnSpMk id="14" creationId="{2B1C0EA4-D2D9-2CBC-A387-293164C97436}"/>
          </ac:cxnSpMkLst>
        </pc:cxnChg>
        <pc:cxnChg chg="add mod">
          <ac:chgData name="Matt Milner" userId="cd3b5bf519574458" providerId="LiveId" clId="{324694EF-1B2C-4602-A84A-448E6A432BBE}" dt="2023-10-02T02:46:40.216" v="1804" actId="26606"/>
          <ac:cxnSpMkLst>
            <pc:docMk/>
            <pc:sldMk cId="2979126439" sldId="294"/>
            <ac:cxnSpMk id="18" creationId="{3D494C9B-6760-8F67-EAD1-03FD8F86DBE2}"/>
          </ac:cxnSpMkLst>
        </pc:cxnChg>
        <pc:cxnChg chg="add mod">
          <ac:chgData name="Matt Milner" userId="cd3b5bf519574458" providerId="LiveId" clId="{324694EF-1B2C-4602-A84A-448E6A432BBE}" dt="2023-10-02T02:46:40.216" v="1804" actId="26606"/>
          <ac:cxnSpMkLst>
            <pc:docMk/>
            <pc:sldMk cId="2979126439" sldId="294"/>
            <ac:cxnSpMk id="21" creationId="{861B557D-AB26-EA9D-D658-58756409AE54}"/>
          </ac:cxnSpMkLst>
        </pc:cxnChg>
        <pc:cxnChg chg="add mod">
          <ac:chgData name="Matt Milner" userId="cd3b5bf519574458" providerId="LiveId" clId="{324694EF-1B2C-4602-A84A-448E6A432BBE}" dt="2023-10-02T02:46:40.216" v="1804" actId="26606"/>
          <ac:cxnSpMkLst>
            <pc:docMk/>
            <pc:sldMk cId="2979126439" sldId="294"/>
            <ac:cxnSpMk id="25" creationId="{342A1586-2950-EDA9-33E2-052F18D713BB}"/>
          </ac:cxnSpMkLst>
        </pc:cxnChg>
      </pc:sldChg>
      <pc:sldChg chg="addSp delSp modSp new mod setBg modClrScheme modShow chgLayout">
        <pc:chgData name="Matt Milner" userId="cd3b5bf519574458" providerId="LiveId" clId="{324694EF-1B2C-4602-A84A-448E6A432BBE}" dt="2023-10-03T02:05:12.239" v="2399" actId="729"/>
        <pc:sldMkLst>
          <pc:docMk/>
          <pc:sldMk cId="2245165459" sldId="295"/>
        </pc:sldMkLst>
        <pc:spChg chg="del mod ord">
          <ac:chgData name="Matt Milner" userId="cd3b5bf519574458" providerId="LiveId" clId="{324694EF-1B2C-4602-A84A-448E6A432BBE}" dt="2023-10-01T01:03:19.546" v="819" actId="700"/>
          <ac:spMkLst>
            <pc:docMk/>
            <pc:sldMk cId="2245165459" sldId="295"/>
            <ac:spMk id="2" creationId="{B8945ED1-AD16-51BD-2B16-9C543003545A}"/>
          </ac:spMkLst>
        </pc:spChg>
        <pc:spChg chg="del mod ord">
          <ac:chgData name="Matt Milner" userId="cd3b5bf519574458" providerId="LiveId" clId="{324694EF-1B2C-4602-A84A-448E6A432BBE}" dt="2023-10-01T01:03:19.546" v="819" actId="700"/>
          <ac:spMkLst>
            <pc:docMk/>
            <pc:sldMk cId="2245165459" sldId="295"/>
            <ac:spMk id="3" creationId="{C17E6D0B-8317-C234-F728-92DDC388D263}"/>
          </ac:spMkLst>
        </pc:spChg>
        <pc:spChg chg="add mod or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4" creationId="{57C0F0D3-6F00-518D-1C81-A7F4A6A141A3}"/>
          </ac:spMkLst>
        </pc:spChg>
        <pc:spChg chg="add mod or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5" creationId="{181B68CC-15C7-C057-C996-73EE9F14B9DD}"/>
          </ac:spMkLst>
        </pc:spChg>
        <pc:spChg chg="ad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10" creationId="{6F5A5072-7B47-4D32-B52A-4EBBF590B8A5}"/>
          </ac:spMkLst>
        </pc:spChg>
        <pc:spChg chg="ad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12" creationId="{9715DAF0-AE1B-46C9-8A6B-DB2AA05AB91D}"/>
          </ac:spMkLst>
        </pc:spChg>
        <pc:spChg chg="ad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14" creationId="{6016219D-510E-4184-9090-6D5578A87BD1}"/>
          </ac:spMkLst>
        </pc:spChg>
        <pc:spChg chg="ad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16" creationId="{AFF4A713-7B75-4B21-90D7-5AB19547C728}"/>
          </ac:spMkLst>
        </pc:spChg>
        <pc:spChg chg="ad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18" creationId="{DC631C0B-6DA6-4E57-8231-CE32B3434A7E}"/>
          </ac:spMkLst>
        </pc:spChg>
        <pc:spChg chg="add">
          <ac:chgData name="Matt Milner" userId="cd3b5bf519574458" providerId="LiveId" clId="{324694EF-1B2C-4602-A84A-448E6A432BBE}" dt="2023-10-03T02:03:50.081" v="2278" actId="26606"/>
          <ac:spMkLst>
            <pc:docMk/>
            <pc:sldMk cId="2245165459" sldId="295"/>
            <ac:spMk id="20" creationId="{C29501E6-A978-4A61-9689-9085AF97A53A}"/>
          </ac:spMkLst>
        </pc:spChg>
      </pc:sldChg>
      <pc:sldChg chg="addSp delSp modSp new mod modClrScheme chgLayout">
        <pc:chgData name="Matt Milner" userId="cd3b5bf519574458" providerId="LiveId" clId="{324694EF-1B2C-4602-A84A-448E6A432BBE}" dt="2023-10-03T16:15:51.912" v="2763" actId="20577"/>
        <pc:sldMkLst>
          <pc:docMk/>
          <pc:sldMk cId="3081521744" sldId="296"/>
        </pc:sldMkLst>
        <pc:spChg chg="mod ord">
          <ac:chgData name="Matt Milner" userId="cd3b5bf519574458" providerId="LiveId" clId="{324694EF-1B2C-4602-A84A-448E6A432BBE}" dt="2023-10-03T16:15:51.912" v="2763" actId="20577"/>
          <ac:spMkLst>
            <pc:docMk/>
            <pc:sldMk cId="3081521744" sldId="296"/>
            <ac:spMk id="2" creationId="{2A2D7A5E-BC8C-B11A-67C7-68DFA2A603D6}"/>
          </ac:spMkLst>
        </pc:spChg>
        <pc:spChg chg="del mod ord">
          <ac:chgData name="Matt Milner" userId="cd3b5bf519574458" providerId="LiveId" clId="{324694EF-1B2C-4602-A84A-448E6A432BBE}" dt="2023-10-01T01:04:54.219" v="943" actId="700"/>
          <ac:spMkLst>
            <pc:docMk/>
            <pc:sldMk cId="3081521744" sldId="296"/>
            <ac:spMk id="3" creationId="{3BED5273-32E3-2DD4-E79C-50D1A9284E7C}"/>
          </ac:spMkLst>
        </pc:spChg>
        <pc:spChg chg="add mod ord">
          <ac:chgData name="Matt Milner" userId="cd3b5bf519574458" providerId="LiveId" clId="{324694EF-1B2C-4602-A84A-448E6A432BBE}" dt="2023-10-01T01:05:09.069" v="1001" actId="20577"/>
          <ac:spMkLst>
            <pc:docMk/>
            <pc:sldMk cId="3081521744" sldId="296"/>
            <ac:spMk id="4" creationId="{51BF1C8B-B414-059C-AB24-9042994781D0}"/>
          </ac:spMkLst>
        </pc:spChg>
        <pc:spChg chg="add del mod ord">
          <ac:chgData name="Matt Milner" userId="cd3b5bf519574458" providerId="LiveId" clId="{324694EF-1B2C-4602-A84A-448E6A432BBE}" dt="2023-10-03T01:55:13.006" v="2197" actId="26606"/>
          <ac:spMkLst>
            <pc:docMk/>
            <pc:sldMk cId="3081521744" sldId="296"/>
            <ac:spMk id="5" creationId="{95259386-7AA2-C477-EBE2-711B35E90CB6}"/>
          </ac:spMkLst>
        </pc:spChg>
        <pc:spChg chg="add mod ord">
          <ac:chgData name="Matt Milner" userId="cd3b5bf519574458" providerId="LiveId" clId="{324694EF-1B2C-4602-A84A-448E6A432BBE}" dt="2023-10-01T01:05:22.671" v="1027" actId="20577"/>
          <ac:spMkLst>
            <pc:docMk/>
            <pc:sldMk cId="3081521744" sldId="296"/>
            <ac:spMk id="6" creationId="{391D869D-3BC8-0463-CEA2-BB1008336FA6}"/>
          </ac:spMkLst>
        </pc:spChg>
        <pc:spChg chg="add del mod ord">
          <ac:chgData name="Matt Milner" userId="cd3b5bf519574458" providerId="LiveId" clId="{324694EF-1B2C-4602-A84A-448E6A432BBE}" dt="2023-10-03T01:56:54.589" v="2198" actId="12084"/>
          <ac:spMkLst>
            <pc:docMk/>
            <pc:sldMk cId="3081521744" sldId="296"/>
            <ac:spMk id="7" creationId="{6DD7F50E-1DB8-4D81-163B-90AB85D6D1E2}"/>
          </ac:spMkLst>
        </pc:spChg>
        <pc:graphicFrameChg chg="add mod">
          <ac:chgData name="Matt Milner" userId="cd3b5bf519574458" providerId="LiveId" clId="{324694EF-1B2C-4602-A84A-448E6A432BBE}" dt="2023-10-03T01:58:46.261" v="2211"/>
          <ac:graphicFrameMkLst>
            <pc:docMk/>
            <pc:sldMk cId="3081521744" sldId="296"/>
            <ac:graphicFrameMk id="3" creationId="{7BD53AB2-C07C-99D0-2DC9-6889F3E62B6B}"/>
          </ac:graphicFrameMkLst>
        </pc:graphicFrameChg>
        <pc:graphicFrameChg chg="add mod">
          <ac:chgData name="Matt Milner" userId="cd3b5bf519574458" providerId="LiveId" clId="{324694EF-1B2C-4602-A84A-448E6A432BBE}" dt="2023-10-03T01:57:24.641" v="2201"/>
          <ac:graphicFrameMkLst>
            <pc:docMk/>
            <pc:sldMk cId="3081521744" sldId="296"/>
            <ac:graphicFrameMk id="9" creationId="{6E46D7E1-FD70-42FB-7EDF-EC54AD7DE0D5}"/>
          </ac:graphicFrameMkLst>
        </pc:graphicFrameChg>
      </pc:sldChg>
      <pc:sldChg chg="addSp delSp modSp new del mod setBg modClrScheme chgLayout">
        <pc:chgData name="Matt Milner" userId="cd3b5bf519574458" providerId="LiveId" clId="{324694EF-1B2C-4602-A84A-448E6A432BBE}" dt="2023-10-03T02:09:01.693" v="2452" actId="2696"/>
        <pc:sldMkLst>
          <pc:docMk/>
          <pc:sldMk cId="1713468836" sldId="297"/>
        </pc:sldMkLst>
        <pc:spChg chg="del mod ord">
          <ac:chgData name="Matt Milner" userId="cd3b5bf519574458" providerId="LiveId" clId="{324694EF-1B2C-4602-A84A-448E6A432BBE}" dt="2023-10-01T01:05:37.114" v="1029" actId="700"/>
          <ac:spMkLst>
            <pc:docMk/>
            <pc:sldMk cId="1713468836" sldId="297"/>
            <ac:spMk id="2" creationId="{27AF5763-BF74-07E5-5AD2-87B49730F440}"/>
          </ac:spMkLst>
        </pc:spChg>
        <pc:spChg chg="del">
          <ac:chgData name="Matt Milner" userId="cd3b5bf519574458" providerId="LiveId" clId="{324694EF-1B2C-4602-A84A-448E6A432BBE}" dt="2023-10-01T01:05:37.114" v="1029" actId="700"/>
          <ac:spMkLst>
            <pc:docMk/>
            <pc:sldMk cId="1713468836" sldId="297"/>
            <ac:spMk id="3" creationId="{6D15DF27-A39F-C2C5-70D7-C1360342552F}"/>
          </ac:spMkLst>
        </pc:spChg>
        <pc:spChg chg="del mod ord">
          <ac:chgData name="Matt Milner" userId="cd3b5bf519574458" providerId="LiveId" clId="{324694EF-1B2C-4602-A84A-448E6A432BBE}" dt="2023-10-01T01:05:37.114" v="1029" actId="700"/>
          <ac:spMkLst>
            <pc:docMk/>
            <pc:sldMk cId="1713468836" sldId="297"/>
            <ac:spMk id="4" creationId="{FB57B8B0-5CA8-96C6-01EA-4950534AD44C}"/>
          </ac:spMkLst>
        </pc:spChg>
        <pc:spChg chg="del">
          <ac:chgData name="Matt Milner" userId="cd3b5bf519574458" providerId="LiveId" clId="{324694EF-1B2C-4602-A84A-448E6A432BBE}" dt="2023-10-01T01:05:37.114" v="1029" actId="700"/>
          <ac:spMkLst>
            <pc:docMk/>
            <pc:sldMk cId="1713468836" sldId="297"/>
            <ac:spMk id="5" creationId="{F97F5DAD-C47D-9372-D6EA-52BC303F81FA}"/>
          </ac:spMkLst>
        </pc:spChg>
        <pc:spChg chg="del">
          <ac:chgData name="Matt Milner" userId="cd3b5bf519574458" providerId="LiveId" clId="{324694EF-1B2C-4602-A84A-448E6A432BBE}" dt="2023-10-01T01:05:37.114" v="1029" actId="700"/>
          <ac:spMkLst>
            <pc:docMk/>
            <pc:sldMk cId="1713468836" sldId="297"/>
            <ac:spMk id="6" creationId="{E4638117-2C7B-4A0F-9AE2-5BAF090A9DCE}"/>
          </ac:spMkLst>
        </pc:spChg>
        <pc:spChg chg="add mod ord">
          <ac:chgData name="Matt Milner" userId="cd3b5bf519574458" providerId="LiveId" clId="{324694EF-1B2C-4602-A84A-448E6A432BBE}" dt="2023-10-02T03:03:30.631" v="1967" actId="26606"/>
          <ac:spMkLst>
            <pc:docMk/>
            <pc:sldMk cId="1713468836" sldId="297"/>
            <ac:spMk id="7" creationId="{C884CE9F-CB6C-C86E-9F89-684751159839}"/>
          </ac:spMkLst>
        </pc:spChg>
        <pc:spChg chg="add mod ord">
          <ac:chgData name="Matt Milner" userId="cd3b5bf519574458" providerId="LiveId" clId="{324694EF-1B2C-4602-A84A-448E6A432BBE}" dt="2023-10-03T02:08:06.183" v="2446" actId="21"/>
          <ac:spMkLst>
            <pc:docMk/>
            <pc:sldMk cId="1713468836" sldId="297"/>
            <ac:spMk id="8" creationId="{64F2E4E2-9326-BB4F-A12E-B00AE75650E8}"/>
          </ac:spMkLst>
        </pc:spChg>
        <pc:spChg chg="add">
          <ac:chgData name="Matt Milner" userId="cd3b5bf519574458" providerId="LiveId" clId="{324694EF-1B2C-4602-A84A-448E6A432BBE}" dt="2023-10-02T03:03:30.631" v="1967" actId="26606"/>
          <ac:spMkLst>
            <pc:docMk/>
            <pc:sldMk cId="1713468836" sldId="297"/>
            <ac:spMk id="14" creationId="{2C61293E-6EBE-43EF-A52C-9BEBFD7679D4}"/>
          </ac:spMkLst>
        </pc:spChg>
        <pc:spChg chg="add">
          <ac:chgData name="Matt Milner" userId="cd3b5bf519574458" providerId="LiveId" clId="{324694EF-1B2C-4602-A84A-448E6A432BBE}" dt="2023-10-02T03:03:30.631" v="1967" actId="26606"/>
          <ac:spMkLst>
            <pc:docMk/>
            <pc:sldMk cId="1713468836" sldId="297"/>
            <ac:spMk id="16" creationId="{21540236-BFD5-4A9D-8840-4703E7F76825}"/>
          </ac:spMkLst>
        </pc:spChg>
        <pc:picChg chg="add">
          <ac:chgData name="Matt Milner" userId="cd3b5bf519574458" providerId="LiveId" clId="{324694EF-1B2C-4602-A84A-448E6A432BBE}" dt="2023-10-02T03:03:30.631" v="1967" actId="26606"/>
          <ac:picMkLst>
            <pc:docMk/>
            <pc:sldMk cId="1713468836" sldId="297"/>
            <ac:picMk id="10" creationId="{EB4B5EB6-BE90-E1A8-975C-66C7E9A4FA28}"/>
          </ac:picMkLst>
        </pc:picChg>
      </pc:sldChg>
      <pc:sldChg chg="addSp delSp modSp new mod setBg">
        <pc:chgData name="Matt Milner" userId="cd3b5bf519574458" providerId="LiveId" clId="{324694EF-1B2C-4602-A84A-448E6A432BBE}" dt="2023-10-03T15:49:02.465" v="2614" actId="1076"/>
        <pc:sldMkLst>
          <pc:docMk/>
          <pc:sldMk cId="3145775116" sldId="298"/>
        </pc:sldMkLst>
        <pc:spChg chg="mod">
          <ac:chgData name="Matt Milner" userId="cd3b5bf519574458" providerId="LiveId" clId="{324694EF-1B2C-4602-A84A-448E6A432BBE}" dt="2023-10-03T15:48:37.050" v="2612" actId="26606"/>
          <ac:spMkLst>
            <pc:docMk/>
            <pc:sldMk cId="3145775116" sldId="298"/>
            <ac:spMk id="2" creationId="{D4BD071B-FD60-F337-9B71-00A3971C9AF7}"/>
          </ac:spMkLst>
        </pc:spChg>
        <pc:spChg chg="add mod">
          <ac:chgData name="Matt Milner" userId="cd3b5bf519574458" providerId="LiveId" clId="{324694EF-1B2C-4602-A84A-448E6A432BBE}" dt="2023-10-03T15:49:02.465" v="2614" actId="1076"/>
          <ac:spMkLst>
            <pc:docMk/>
            <pc:sldMk cId="3145775116" sldId="298"/>
            <ac:spMk id="3" creationId="{56500F9C-261C-6F38-3A76-1F6F2C6CAC3A}"/>
          </ac:spMkLst>
        </pc:spChg>
        <pc:spChg chg="del mod">
          <ac:chgData name="Matt Milner" userId="cd3b5bf519574458" providerId="LiveId" clId="{324694EF-1B2C-4602-A84A-448E6A432BBE}" dt="2023-10-02T02:19:13.711" v="1555" actId="26606"/>
          <ac:spMkLst>
            <pc:docMk/>
            <pc:sldMk cId="3145775116" sldId="298"/>
            <ac:spMk id="3" creationId="{9EF096EE-7B0F-0241-4A8B-9ED2BEC81F36}"/>
          </ac:spMkLst>
        </pc:spChg>
        <pc:spChg chg="add del mod">
          <ac:chgData name="Matt Milner" userId="cd3b5bf519574458" providerId="LiveId" clId="{324694EF-1B2C-4602-A84A-448E6A432BBE}" dt="2023-10-02T02:22:11.531" v="1576"/>
          <ac:spMkLst>
            <pc:docMk/>
            <pc:sldMk cId="3145775116" sldId="298"/>
            <ac:spMk id="4" creationId="{8440B9A5-F138-8006-024A-5F46B83668A8}"/>
          </ac:spMkLst>
        </pc:spChg>
        <pc:spChg chg="add del">
          <ac:chgData name="Matt Milner" userId="cd3b5bf519574458" providerId="LiveId" clId="{324694EF-1B2C-4602-A84A-448E6A432BBE}" dt="2023-10-02T02:22:07.238" v="1574" actId="26606"/>
          <ac:spMkLst>
            <pc:docMk/>
            <pc:sldMk cId="3145775116" sldId="298"/>
            <ac:spMk id="10" creationId="{45D37F4E-DDB4-456B-97E0-9937730A039F}"/>
          </ac:spMkLst>
        </pc:spChg>
        <pc:spChg chg="add del">
          <ac:chgData name="Matt Milner" userId="cd3b5bf519574458" providerId="LiveId" clId="{324694EF-1B2C-4602-A84A-448E6A432BBE}" dt="2023-10-02T02:22:07.238" v="1574" actId="26606"/>
          <ac:spMkLst>
            <pc:docMk/>
            <pc:sldMk cId="3145775116" sldId="298"/>
            <ac:spMk id="12" creationId="{B2DD41CD-8F47-4F56-AD12-4E2FF7696987}"/>
          </ac:spMkLst>
        </pc:spChg>
        <pc:spChg chg="add del">
          <ac:chgData name="Matt Milner" userId="cd3b5bf519574458" providerId="LiveId" clId="{324694EF-1B2C-4602-A84A-448E6A432BBE}" dt="2023-10-02T02:22:07.222" v="1573" actId="26606"/>
          <ac:spMkLst>
            <pc:docMk/>
            <pc:sldMk cId="3145775116" sldId="298"/>
            <ac:spMk id="17" creationId="{BACC6370-2D7E-4714-9D71-7542949D7D5D}"/>
          </ac:spMkLst>
        </pc:spChg>
        <pc:spChg chg="add del">
          <ac:chgData name="Matt Milner" userId="cd3b5bf519574458" providerId="LiveId" clId="{324694EF-1B2C-4602-A84A-448E6A432BBE}" dt="2023-10-02T02:22:07.222" v="1573" actId="26606"/>
          <ac:spMkLst>
            <pc:docMk/>
            <pc:sldMk cId="3145775116" sldId="298"/>
            <ac:spMk id="19" creationId="{F68B3F68-107C-434F-AA38-110D5EA91B85}"/>
          </ac:spMkLst>
        </pc:spChg>
        <pc:spChg chg="add del">
          <ac:chgData name="Matt Milner" userId="cd3b5bf519574458" providerId="LiveId" clId="{324694EF-1B2C-4602-A84A-448E6A432BBE}" dt="2023-10-02T02:22:07.222" v="1573" actId="26606"/>
          <ac:spMkLst>
            <pc:docMk/>
            <pc:sldMk cId="3145775116" sldId="298"/>
            <ac:spMk id="21" creationId="{AAD0DBB9-1A4B-4391-81D4-CB19F9AB918A}"/>
          </ac:spMkLst>
        </pc:spChg>
        <pc:spChg chg="add del">
          <ac:chgData name="Matt Milner" userId="cd3b5bf519574458" providerId="LiveId" clId="{324694EF-1B2C-4602-A84A-448E6A432BBE}" dt="2023-10-02T02:22:07.222" v="1573" actId="26606"/>
          <ac:spMkLst>
            <pc:docMk/>
            <pc:sldMk cId="3145775116" sldId="298"/>
            <ac:spMk id="23" creationId="{063BBA22-50EA-4C4D-BE05-F1CE4E63AA56}"/>
          </ac:spMkLst>
        </pc:spChg>
        <pc:spChg chg="add del">
          <ac:chgData name="Matt Milner" userId="cd3b5bf519574458" providerId="LiveId" clId="{324694EF-1B2C-4602-A84A-448E6A432BBE}" dt="2023-10-03T15:48:37.050" v="2612" actId="26606"/>
          <ac:spMkLst>
            <pc:docMk/>
            <pc:sldMk cId="3145775116" sldId="298"/>
            <ac:spMk id="25" creationId="{45D37F4E-DDB4-456B-97E0-9937730A039F}"/>
          </ac:spMkLst>
        </pc:spChg>
        <pc:spChg chg="add del">
          <ac:chgData name="Matt Milner" userId="cd3b5bf519574458" providerId="LiveId" clId="{324694EF-1B2C-4602-A84A-448E6A432BBE}" dt="2023-10-03T15:48:37.050" v="2612" actId="26606"/>
          <ac:spMkLst>
            <pc:docMk/>
            <pc:sldMk cId="3145775116" sldId="298"/>
            <ac:spMk id="26" creationId="{B2DD41CD-8F47-4F56-AD12-4E2FF7696987}"/>
          </ac:spMkLst>
        </pc:spChg>
        <pc:spChg chg="add del">
          <ac:chgData name="Matt Milner" userId="cd3b5bf519574458" providerId="LiveId" clId="{324694EF-1B2C-4602-A84A-448E6A432BBE}" dt="2023-10-03T15:48:37.050" v="2612" actId="26606"/>
          <ac:spMkLst>
            <pc:docMk/>
            <pc:sldMk cId="3145775116" sldId="298"/>
            <ac:spMk id="32" creationId="{70DFA0FD-AB28-4B25-B870-4D2BBC35BA1D}"/>
          </ac:spMkLst>
        </pc:spChg>
        <pc:grpChg chg="add del">
          <ac:chgData name="Matt Milner" userId="cd3b5bf519574458" providerId="LiveId" clId="{324694EF-1B2C-4602-A84A-448E6A432BBE}" dt="2023-10-03T15:48:37.050" v="2612" actId="26606"/>
          <ac:grpSpMkLst>
            <pc:docMk/>
            <pc:sldMk cId="3145775116" sldId="298"/>
            <ac:grpSpMk id="34" creationId="{0D628DFB-9CD1-4E2B-8B44-9FDF7E80F6D9}"/>
          </ac:grpSpMkLst>
        </pc:grpChg>
        <pc:graphicFrameChg chg="add mod ord modGraphic">
          <ac:chgData name="Matt Milner" userId="cd3b5bf519574458" providerId="LiveId" clId="{324694EF-1B2C-4602-A84A-448E6A432BBE}" dt="2023-10-03T15:48:37.050" v="2612" actId="26606"/>
          <ac:graphicFrameMkLst>
            <pc:docMk/>
            <pc:sldMk cId="3145775116" sldId="298"/>
            <ac:graphicFrameMk id="5" creationId="{C138EF3E-7C7B-29D9-390D-7ECDA3F87E14}"/>
          </ac:graphicFrameMkLst>
        </pc:graphicFrameChg>
        <pc:picChg chg="add del">
          <ac:chgData name="Matt Milner" userId="cd3b5bf519574458" providerId="LiveId" clId="{324694EF-1B2C-4602-A84A-448E6A432BBE}" dt="2023-10-03T15:48:37.050" v="2612" actId="26606"/>
          <ac:picMkLst>
            <pc:docMk/>
            <pc:sldMk cId="3145775116" sldId="298"/>
            <ac:picMk id="28" creationId="{EE9FD9AE-CD45-D86F-4E0E-EA24B8FBD059}"/>
          </ac:picMkLst>
        </pc:picChg>
      </pc:sldChg>
      <pc:sldChg chg="addSp delSp modSp new mod setBg modClrScheme modShow chgLayout">
        <pc:chgData name="Matt Milner" userId="cd3b5bf519574458" providerId="LiveId" clId="{324694EF-1B2C-4602-A84A-448E6A432BBE}" dt="2023-10-03T02:05:03.985" v="2398" actId="729"/>
        <pc:sldMkLst>
          <pc:docMk/>
          <pc:sldMk cId="1282889137" sldId="299"/>
        </pc:sldMkLst>
        <pc:spChg chg="del mod ord">
          <ac:chgData name="Matt Milner" userId="cd3b5bf519574458" providerId="LiveId" clId="{324694EF-1B2C-4602-A84A-448E6A432BBE}" dt="2023-10-01T01:10:07.300" v="1198" actId="700"/>
          <ac:spMkLst>
            <pc:docMk/>
            <pc:sldMk cId="1282889137" sldId="299"/>
            <ac:spMk id="2" creationId="{F677EC75-A46A-FF7D-984A-6BAD0EABE9D5}"/>
          </ac:spMkLst>
        </pc:spChg>
        <pc:spChg chg="del mod ord">
          <ac:chgData name="Matt Milner" userId="cd3b5bf519574458" providerId="LiveId" clId="{324694EF-1B2C-4602-A84A-448E6A432BBE}" dt="2023-10-01T01:10:07.300" v="1198" actId="700"/>
          <ac:spMkLst>
            <pc:docMk/>
            <pc:sldMk cId="1282889137" sldId="299"/>
            <ac:spMk id="3" creationId="{44315F5F-CBDF-B23D-4972-A6DE9B154197}"/>
          </ac:spMkLst>
        </pc:spChg>
        <pc:spChg chg="del">
          <ac:chgData name="Matt Milner" userId="cd3b5bf519574458" providerId="LiveId" clId="{324694EF-1B2C-4602-A84A-448E6A432BBE}" dt="2023-10-01T01:10:07.300" v="1198" actId="700"/>
          <ac:spMkLst>
            <pc:docMk/>
            <pc:sldMk cId="1282889137" sldId="299"/>
            <ac:spMk id="4" creationId="{9C463637-5582-6529-2F9B-3A97D481BA70}"/>
          </ac:spMkLst>
        </pc:spChg>
        <pc:spChg chg="del">
          <ac:chgData name="Matt Milner" userId="cd3b5bf519574458" providerId="LiveId" clId="{324694EF-1B2C-4602-A84A-448E6A432BBE}" dt="2023-10-01T01:10:07.300" v="1198" actId="700"/>
          <ac:spMkLst>
            <pc:docMk/>
            <pc:sldMk cId="1282889137" sldId="299"/>
            <ac:spMk id="5" creationId="{55035B32-C0DF-A056-90D7-0C7982F9C2F4}"/>
          </ac:spMkLst>
        </pc:spChg>
        <pc:spChg chg="del">
          <ac:chgData name="Matt Milner" userId="cd3b5bf519574458" providerId="LiveId" clId="{324694EF-1B2C-4602-A84A-448E6A432BBE}" dt="2023-10-01T01:10:07.300" v="1198" actId="700"/>
          <ac:spMkLst>
            <pc:docMk/>
            <pc:sldMk cId="1282889137" sldId="299"/>
            <ac:spMk id="6" creationId="{38D529BF-BE4C-6B21-FEE3-356F9586239D}"/>
          </ac:spMkLst>
        </pc:spChg>
        <pc:spChg chg="add mod or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7" creationId="{EACB67DE-3757-EBEB-1A29-EB58BDAE96A6}"/>
          </ac:spMkLst>
        </pc:spChg>
        <pc:spChg chg="add mod or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8" creationId="{C67AB9FF-F0D3-02D1-B5F3-24EFC20B1CF6}"/>
          </ac:spMkLst>
        </pc:spChg>
        <pc:spChg chg="ad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13" creationId="{6F5A5072-7B47-4D32-B52A-4EBBF590B8A5}"/>
          </ac:spMkLst>
        </pc:spChg>
        <pc:spChg chg="ad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15" creationId="{9715DAF0-AE1B-46C9-8A6B-DB2AA05AB91D}"/>
          </ac:spMkLst>
        </pc:spChg>
        <pc:spChg chg="ad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17" creationId="{6016219D-510E-4184-9090-6D5578A87BD1}"/>
          </ac:spMkLst>
        </pc:spChg>
        <pc:spChg chg="ad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19" creationId="{AFF4A713-7B75-4B21-90D7-5AB19547C728}"/>
          </ac:spMkLst>
        </pc:spChg>
        <pc:spChg chg="ad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21" creationId="{DC631C0B-6DA6-4E57-8231-CE32B3434A7E}"/>
          </ac:spMkLst>
        </pc:spChg>
        <pc:spChg chg="add">
          <ac:chgData name="Matt Milner" userId="cd3b5bf519574458" providerId="LiveId" clId="{324694EF-1B2C-4602-A84A-448E6A432BBE}" dt="2023-10-03T02:04:25.835" v="2341" actId="26606"/>
          <ac:spMkLst>
            <pc:docMk/>
            <pc:sldMk cId="1282889137" sldId="299"/>
            <ac:spMk id="23" creationId="{C29501E6-A978-4A61-9689-9085AF97A53A}"/>
          </ac:spMkLst>
        </pc:spChg>
      </pc:sldChg>
      <pc:sldChg chg="modSp new del mod">
        <pc:chgData name="Matt Milner" userId="cd3b5bf519574458" providerId="LiveId" clId="{324694EF-1B2C-4602-A84A-448E6A432BBE}" dt="2023-10-02T03:02:06.745" v="1828" actId="47"/>
        <pc:sldMkLst>
          <pc:docMk/>
          <pc:sldMk cId="3970654130" sldId="300"/>
        </pc:sldMkLst>
        <pc:spChg chg="mod">
          <ac:chgData name="Matt Milner" userId="cd3b5bf519574458" providerId="LiveId" clId="{324694EF-1B2C-4602-A84A-448E6A432BBE}" dt="2023-10-01T01:10:33.917" v="1251" actId="20577"/>
          <ac:spMkLst>
            <pc:docMk/>
            <pc:sldMk cId="3970654130" sldId="300"/>
            <ac:spMk id="2" creationId="{711CEB21-79BC-919A-4A2A-704F7CF99C92}"/>
          </ac:spMkLst>
        </pc:spChg>
      </pc:sldChg>
      <pc:sldChg chg="addSp modSp mod setBg modShow">
        <pc:chgData name="Matt Milner" userId="cd3b5bf519574458" providerId="LiveId" clId="{324694EF-1B2C-4602-A84A-448E6A432BBE}" dt="2023-10-03T02:04:58.658" v="2397" actId="729"/>
        <pc:sldMkLst>
          <pc:docMk/>
          <pc:sldMk cId="349475899" sldId="301"/>
        </pc:sldMkLst>
        <pc:spChg chg="mod">
          <ac:chgData name="Matt Milner" userId="cd3b5bf519574458" providerId="LiveId" clId="{324694EF-1B2C-4602-A84A-448E6A432BBE}" dt="2023-10-03T02:04:33.154" v="2342" actId="26606"/>
          <ac:spMkLst>
            <pc:docMk/>
            <pc:sldMk cId="349475899" sldId="301"/>
            <ac:spMk id="7" creationId="{EACB67DE-3757-EBEB-1A29-EB58BDAE96A6}"/>
          </ac:spMkLst>
        </pc:spChg>
        <pc:spChg chg="mod">
          <ac:chgData name="Matt Milner" userId="cd3b5bf519574458" providerId="LiveId" clId="{324694EF-1B2C-4602-A84A-448E6A432BBE}" dt="2023-10-03T02:04:50.030" v="2395" actId="20577"/>
          <ac:spMkLst>
            <pc:docMk/>
            <pc:sldMk cId="349475899" sldId="301"/>
            <ac:spMk id="8" creationId="{C67AB9FF-F0D3-02D1-B5F3-24EFC20B1CF6}"/>
          </ac:spMkLst>
        </pc:spChg>
        <pc:spChg chg="add">
          <ac:chgData name="Matt Milner" userId="cd3b5bf519574458" providerId="LiveId" clId="{324694EF-1B2C-4602-A84A-448E6A432BBE}" dt="2023-10-03T02:04:33.154" v="2342" actId="26606"/>
          <ac:spMkLst>
            <pc:docMk/>
            <pc:sldMk cId="349475899" sldId="301"/>
            <ac:spMk id="13" creationId="{6F5A5072-7B47-4D32-B52A-4EBBF590B8A5}"/>
          </ac:spMkLst>
        </pc:spChg>
        <pc:spChg chg="add">
          <ac:chgData name="Matt Milner" userId="cd3b5bf519574458" providerId="LiveId" clId="{324694EF-1B2C-4602-A84A-448E6A432BBE}" dt="2023-10-03T02:04:33.154" v="2342" actId="26606"/>
          <ac:spMkLst>
            <pc:docMk/>
            <pc:sldMk cId="349475899" sldId="301"/>
            <ac:spMk id="15" creationId="{9715DAF0-AE1B-46C9-8A6B-DB2AA05AB91D}"/>
          </ac:spMkLst>
        </pc:spChg>
        <pc:spChg chg="add">
          <ac:chgData name="Matt Milner" userId="cd3b5bf519574458" providerId="LiveId" clId="{324694EF-1B2C-4602-A84A-448E6A432BBE}" dt="2023-10-03T02:04:33.154" v="2342" actId="26606"/>
          <ac:spMkLst>
            <pc:docMk/>
            <pc:sldMk cId="349475899" sldId="301"/>
            <ac:spMk id="17" creationId="{6016219D-510E-4184-9090-6D5578A87BD1}"/>
          </ac:spMkLst>
        </pc:spChg>
        <pc:spChg chg="add">
          <ac:chgData name="Matt Milner" userId="cd3b5bf519574458" providerId="LiveId" clId="{324694EF-1B2C-4602-A84A-448E6A432BBE}" dt="2023-10-03T02:04:33.154" v="2342" actId="26606"/>
          <ac:spMkLst>
            <pc:docMk/>
            <pc:sldMk cId="349475899" sldId="301"/>
            <ac:spMk id="19" creationId="{AFF4A713-7B75-4B21-90D7-5AB19547C728}"/>
          </ac:spMkLst>
        </pc:spChg>
        <pc:spChg chg="add">
          <ac:chgData name="Matt Milner" userId="cd3b5bf519574458" providerId="LiveId" clId="{324694EF-1B2C-4602-A84A-448E6A432BBE}" dt="2023-10-03T02:04:33.154" v="2342" actId="26606"/>
          <ac:spMkLst>
            <pc:docMk/>
            <pc:sldMk cId="349475899" sldId="301"/>
            <ac:spMk id="21" creationId="{DC631C0B-6DA6-4E57-8231-CE32B3434A7E}"/>
          </ac:spMkLst>
        </pc:spChg>
        <pc:spChg chg="add">
          <ac:chgData name="Matt Milner" userId="cd3b5bf519574458" providerId="LiveId" clId="{324694EF-1B2C-4602-A84A-448E6A432BBE}" dt="2023-10-03T02:04:33.154" v="2342" actId="26606"/>
          <ac:spMkLst>
            <pc:docMk/>
            <pc:sldMk cId="349475899" sldId="301"/>
            <ac:spMk id="23" creationId="{C29501E6-A978-4A61-9689-9085AF97A53A}"/>
          </ac:spMkLst>
        </pc:spChg>
      </pc:sldChg>
      <pc:sldChg chg="modSp new del mod modShow">
        <pc:chgData name="Matt Milner" userId="cd3b5bf519574458" providerId="LiveId" clId="{324694EF-1B2C-4602-A84A-448E6A432BBE}" dt="2023-10-03T02:04:54.466" v="2396" actId="47"/>
        <pc:sldMkLst>
          <pc:docMk/>
          <pc:sldMk cId="2280200329" sldId="302"/>
        </pc:sldMkLst>
        <pc:spChg chg="mod">
          <ac:chgData name="Matt Milner" userId="cd3b5bf519574458" providerId="LiveId" clId="{324694EF-1B2C-4602-A84A-448E6A432BBE}" dt="2023-10-01T01:11:36.315" v="1337" actId="20577"/>
          <ac:spMkLst>
            <pc:docMk/>
            <pc:sldMk cId="2280200329" sldId="302"/>
            <ac:spMk id="2" creationId="{AA56D9EC-D63B-1C55-9C98-7B571A42A6FC}"/>
          </ac:spMkLst>
        </pc:spChg>
      </pc:sldChg>
      <pc:sldChg chg="addSp delSp modSp new mod setBg modClrScheme modAnim chgLayout">
        <pc:chgData name="Matt Milner" userId="cd3b5bf519574458" providerId="LiveId" clId="{324694EF-1B2C-4602-A84A-448E6A432BBE}" dt="2023-10-03T16:06:47.880" v="2755"/>
        <pc:sldMkLst>
          <pc:docMk/>
          <pc:sldMk cId="2869898023" sldId="303"/>
        </pc:sldMkLst>
        <pc:spChg chg="del mod ord">
          <ac:chgData name="Matt Milner" userId="cd3b5bf519574458" providerId="LiveId" clId="{324694EF-1B2C-4602-A84A-448E6A432BBE}" dt="2023-10-01T01:11:50.461" v="1339" actId="700"/>
          <ac:spMkLst>
            <pc:docMk/>
            <pc:sldMk cId="2869898023" sldId="303"/>
            <ac:spMk id="2" creationId="{981F598D-3F87-7B42-A6B3-4C9A6DE6C5FA}"/>
          </ac:spMkLst>
        </pc:spChg>
        <pc:spChg chg="add del mod ord">
          <ac:chgData name="Matt Milner" userId="cd3b5bf519574458" providerId="LiveId" clId="{324694EF-1B2C-4602-A84A-448E6A432BBE}" dt="2023-10-03T15:52:51.657" v="2622" actId="1032"/>
          <ac:spMkLst>
            <pc:docMk/>
            <pc:sldMk cId="2869898023" sldId="303"/>
            <ac:spMk id="2" creationId="{C9A6D6F2-FCC0-50A3-A376-8F3F1E88464B}"/>
          </ac:spMkLst>
        </pc:spChg>
        <pc:spChg chg="del">
          <ac:chgData name="Matt Milner" userId="cd3b5bf519574458" providerId="LiveId" clId="{324694EF-1B2C-4602-A84A-448E6A432BBE}" dt="2023-10-01T01:11:50.461" v="1339" actId="700"/>
          <ac:spMkLst>
            <pc:docMk/>
            <pc:sldMk cId="2869898023" sldId="303"/>
            <ac:spMk id="3" creationId="{D7C5F03D-DD9D-1343-D618-9AA670A00FD6}"/>
          </ac:spMkLst>
        </pc:spChg>
        <pc:spChg chg="add mod ord">
          <ac:chgData name="Matt Milner" userId="cd3b5bf519574458" providerId="LiveId" clId="{324694EF-1B2C-4602-A84A-448E6A432BBE}" dt="2023-10-03T16:05:35.666" v="2752" actId="26606"/>
          <ac:spMkLst>
            <pc:docMk/>
            <pc:sldMk cId="2869898023" sldId="303"/>
            <ac:spMk id="4" creationId="{1AE4FA45-73E9-B9C3-A2FF-DBE859DB09BA}"/>
          </ac:spMkLst>
        </pc:spChg>
        <pc:spChg chg="add">
          <ac:chgData name="Matt Milner" userId="cd3b5bf519574458" providerId="LiveId" clId="{324694EF-1B2C-4602-A84A-448E6A432BBE}" dt="2023-10-03T16:05:35.666" v="2752" actId="26606"/>
          <ac:spMkLst>
            <pc:docMk/>
            <pc:sldMk cId="2869898023" sldId="303"/>
            <ac:spMk id="9" creationId="{C4285719-470E-454C-AF62-8323075F1F5B}"/>
          </ac:spMkLst>
        </pc:spChg>
        <pc:spChg chg="add">
          <ac:chgData name="Matt Milner" userId="cd3b5bf519574458" providerId="LiveId" clId="{324694EF-1B2C-4602-A84A-448E6A432BBE}" dt="2023-10-03T16:05:35.666" v="2752" actId="26606"/>
          <ac:spMkLst>
            <pc:docMk/>
            <pc:sldMk cId="2869898023" sldId="303"/>
            <ac:spMk id="11" creationId="{CD9FE4EF-C4D8-49A0-B2FF-81D8DB7D8A24}"/>
          </ac:spMkLst>
        </pc:spChg>
        <pc:spChg chg="add">
          <ac:chgData name="Matt Milner" userId="cd3b5bf519574458" providerId="LiveId" clId="{324694EF-1B2C-4602-A84A-448E6A432BBE}" dt="2023-10-03T16:05:35.666" v="2752" actId="26606"/>
          <ac:spMkLst>
            <pc:docMk/>
            <pc:sldMk cId="2869898023" sldId="303"/>
            <ac:spMk id="13" creationId="{4300840D-0A0B-4512-BACA-B439D5B9C57C}"/>
          </ac:spMkLst>
        </pc:spChg>
        <pc:spChg chg="add">
          <ac:chgData name="Matt Milner" userId="cd3b5bf519574458" providerId="LiveId" clId="{324694EF-1B2C-4602-A84A-448E6A432BBE}" dt="2023-10-03T16:05:35.666" v="2752" actId="26606"/>
          <ac:spMkLst>
            <pc:docMk/>
            <pc:sldMk cId="2869898023" sldId="303"/>
            <ac:spMk id="15" creationId="{D2B78728-A580-49A7-84F9-6EF6F583ADE0}"/>
          </ac:spMkLst>
        </pc:spChg>
        <pc:spChg chg="add">
          <ac:chgData name="Matt Milner" userId="cd3b5bf519574458" providerId="LiveId" clId="{324694EF-1B2C-4602-A84A-448E6A432BBE}" dt="2023-10-03T16:05:35.666" v="2752" actId="26606"/>
          <ac:spMkLst>
            <pc:docMk/>
            <pc:sldMk cId="2869898023" sldId="303"/>
            <ac:spMk id="17" creationId="{38FAA1A1-D861-433F-88FA-1E9D6FD31D11}"/>
          </ac:spMkLst>
        </pc:spChg>
        <pc:spChg chg="add">
          <ac:chgData name="Matt Milner" userId="cd3b5bf519574458" providerId="LiveId" clId="{324694EF-1B2C-4602-A84A-448E6A432BBE}" dt="2023-10-03T16:05:35.666" v="2752" actId="26606"/>
          <ac:spMkLst>
            <pc:docMk/>
            <pc:sldMk cId="2869898023" sldId="303"/>
            <ac:spMk id="19" creationId="{8D71EDA1-87BF-4D5D-AB79-F346FD19278A}"/>
          </ac:spMkLst>
        </pc:spChg>
        <pc:graphicFrameChg chg="add mod modGraphic">
          <ac:chgData name="Matt Milner" userId="cd3b5bf519574458" providerId="LiveId" clId="{324694EF-1B2C-4602-A84A-448E6A432BBE}" dt="2023-10-03T16:05:42.307" v="2753" actId="14100"/>
          <ac:graphicFrameMkLst>
            <pc:docMk/>
            <pc:sldMk cId="2869898023" sldId="303"/>
            <ac:graphicFrameMk id="3" creationId="{A70920EB-C411-34A8-6254-6E4C30A4F6B2}"/>
          </ac:graphicFrameMkLst>
        </pc:graphicFrameChg>
      </pc:sldChg>
      <pc:sldChg chg="addSp delSp modSp mod setBg delDesignElem">
        <pc:chgData name="Matt Milner" userId="cd3b5bf519574458" providerId="LiveId" clId="{324694EF-1B2C-4602-A84A-448E6A432BBE}" dt="2023-10-03T15:50:30.790" v="2619" actId="1076"/>
        <pc:sldMkLst>
          <pc:docMk/>
          <pc:sldMk cId="4165567516" sldId="304"/>
        </pc:sldMkLst>
        <pc:spChg chg="mod">
          <ac:chgData name="Matt Milner" userId="cd3b5bf519574458" providerId="LiveId" clId="{324694EF-1B2C-4602-A84A-448E6A432BBE}" dt="2023-10-02T02:50:48.776" v="1821" actId="26606"/>
          <ac:spMkLst>
            <pc:docMk/>
            <pc:sldMk cId="4165567516" sldId="304"/>
            <ac:spMk id="2" creationId="{D4BD071B-FD60-F337-9B71-00A3971C9AF7}"/>
          </ac:spMkLst>
        </pc:spChg>
        <pc:spChg chg="add mod">
          <ac:chgData name="Matt Milner" userId="cd3b5bf519574458" providerId="LiveId" clId="{324694EF-1B2C-4602-A84A-448E6A432BBE}" dt="2023-10-03T15:50:30.790" v="2619" actId="1076"/>
          <ac:spMkLst>
            <pc:docMk/>
            <pc:sldMk cId="4165567516" sldId="304"/>
            <ac:spMk id="3" creationId="{AA03D179-ECC9-55D4-69C5-A6529B9E5161}"/>
          </ac:spMkLst>
        </pc:spChg>
        <pc:spChg chg="add">
          <ac:chgData name="Matt Milner" userId="cd3b5bf519574458" providerId="LiveId" clId="{324694EF-1B2C-4602-A84A-448E6A432BBE}" dt="2023-10-02T02:51:13.308" v="1822" actId="26606"/>
          <ac:spMkLst>
            <pc:docMk/>
            <pc:sldMk cId="4165567516" sldId="304"/>
            <ac:spMk id="7" creationId="{45D37F4E-DDB4-456B-97E0-9937730A039F}"/>
          </ac:spMkLst>
        </pc:spChg>
        <pc:spChg chg="add del">
          <ac:chgData name="Matt Milner" userId="cd3b5bf519574458" providerId="LiveId" clId="{324694EF-1B2C-4602-A84A-448E6A432BBE}" dt="2023-10-02T02:50:48.776" v="1821" actId="26606"/>
          <ac:spMkLst>
            <pc:docMk/>
            <pc:sldMk cId="4165567516" sldId="304"/>
            <ac:spMk id="10" creationId="{955A2079-FA98-4876-80F0-72364A7D2EA4}"/>
          </ac:spMkLst>
        </pc:spChg>
        <pc:spChg chg="add">
          <ac:chgData name="Matt Milner" userId="cd3b5bf519574458" providerId="LiveId" clId="{324694EF-1B2C-4602-A84A-448E6A432BBE}" dt="2023-10-02T02:51:13.308" v="1822" actId="26606"/>
          <ac:spMkLst>
            <pc:docMk/>
            <pc:sldMk cId="4165567516" sldId="304"/>
            <ac:spMk id="12" creationId="{B2DD41CD-8F47-4F56-AD12-4E2FF7696987}"/>
          </ac:spMkLst>
        </pc:spChg>
        <pc:graphicFrameChg chg="mod modGraphic">
          <ac:chgData name="Matt Milner" userId="cd3b5bf519574458" providerId="LiveId" clId="{324694EF-1B2C-4602-A84A-448E6A432BBE}" dt="2023-10-03T02:01:55.774" v="2214" actId="1367"/>
          <ac:graphicFrameMkLst>
            <pc:docMk/>
            <pc:sldMk cId="4165567516" sldId="304"/>
            <ac:graphicFrameMk id="5" creationId="{C138EF3E-7C7B-29D9-390D-7ECDA3F87E14}"/>
          </ac:graphicFrameMkLst>
        </pc:graphicFrameChg>
      </pc:sldChg>
      <pc:sldChg chg="addSp delSp modSp new mod setBg">
        <pc:chgData name="Matt Milner" userId="cd3b5bf519574458" providerId="LiveId" clId="{324694EF-1B2C-4602-A84A-448E6A432BBE}" dt="2023-10-03T15:50:47.010" v="2620" actId="14"/>
        <pc:sldMkLst>
          <pc:docMk/>
          <pc:sldMk cId="1202827741" sldId="305"/>
        </pc:sldMkLst>
        <pc:spChg chg="del mod">
          <ac:chgData name="Matt Milner" userId="cd3b5bf519574458" providerId="LiveId" clId="{324694EF-1B2C-4602-A84A-448E6A432BBE}" dt="2023-10-03T02:07:33.288" v="2441" actId="478"/>
          <ac:spMkLst>
            <pc:docMk/>
            <pc:sldMk cId="1202827741" sldId="305"/>
            <ac:spMk id="2" creationId="{0E3481BE-D5CD-A8F8-0412-8840D93F8DFA}"/>
          </ac:spMkLst>
        </pc:spChg>
        <pc:spChg chg="mod ord">
          <ac:chgData name="Matt Milner" userId="cd3b5bf519574458" providerId="LiveId" clId="{324694EF-1B2C-4602-A84A-448E6A432BBE}" dt="2023-10-03T15:50:47.010" v="2620" actId="14"/>
          <ac:spMkLst>
            <pc:docMk/>
            <pc:sldMk cId="1202827741" sldId="305"/>
            <ac:spMk id="3" creationId="{B336A6D4-B899-366C-7859-7ECD217D927A}"/>
          </ac:spMkLst>
        </pc:spChg>
        <pc:spChg chg="add mod">
          <ac:chgData name="Matt Milner" userId="cd3b5bf519574458" providerId="LiveId" clId="{324694EF-1B2C-4602-A84A-448E6A432BBE}" dt="2023-10-03T02:06:46.612" v="2405" actId="26606"/>
          <ac:spMkLst>
            <pc:docMk/>
            <pc:sldMk cId="1202827741" sldId="305"/>
            <ac:spMk id="6" creationId="{FFDFE987-569D-55FD-C460-C1A105A6DB9E}"/>
          </ac:spMkLst>
        </pc:spChg>
        <pc:spChg chg="add">
          <ac:chgData name="Matt Milner" userId="cd3b5bf519574458" providerId="LiveId" clId="{324694EF-1B2C-4602-A84A-448E6A432BBE}" dt="2023-10-03T02:07:41.669" v="2442" actId="26606"/>
          <ac:spMkLst>
            <pc:docMk/>
            <pc:sldMk cId="1202827741" sldId="305"/>
            <ac:spMk id="11" creationId="{B1595A09-E336-4D1B-9B3A-06A2287A54E2}"/>
          </ac:spMkLst>
        </pc:spChg>
        <pc:spChg chg="add">
          <ac:chgData name="Matt Milner" userId="cd3b5bf519574458" providerId="LiveId" clId="{324694EF-1B2C-4602-A84A-448E6A432BBE}" dt="2023-10-03T02:07:41.669" v="2442" actId="26606"/>
          <ac:spMkLst>
            <pc:docMk/>
            <pc:sldMk cId="1202827741" sldId="305"/>
            <ac:spMk id="13" creationId="{3540989C-C7B8-473B-BF87-6F2DA6A90006}"/>
          </ac:spMkLst>
        </pc:spChg>
        <pc:picChg chg="add mod">
          <ac:chgData name="Matt Milner" userId="cd3b5bf519574458" providerId="LiveId" clId="{324694EF-1B2C-4602-A84A-448E6A432BBE}" dt="2023-10-03T02:07:41.669" v="2442" actId="26606"/>
          <ac:picMkLst>
            <pc:docMk/>
            <pc:sldMk cId="1202827741" sldId="305"/>
            <ac:picMk id="5" creationId="{EF3339B3-7309-5671-E3CC-4784CAC058CD}"/>
          </ac:picMkLst>
        </pc:picChg>
      </pc:sldChg>
    </pc:docChg>
  </pc:docChgLst>
  <pc:docChgLst>
    <pc:chgData name="Matt Milner" userId="cd3b5bf519574458" providerId="LiveId" clId="{06EDFFEB-028C-42FC-BEAD-176D2251EDCB}"/>
    <pc:docChg chg="undo redo custSel addSld delSld modSld sldOrd">
      <pc:chgData name="Matt Milner" userId="cd3b5bf519574458" providerId="LiveId" clId="{06EDFFEB-028C-42FC-BEAD-176D2251EDCB}" dt="2021-05-04T17:55:45.842" v="2510" actId="20577"/>
      <pc:docMkLst>
        <pc:docMk/>
      </pc:docMkLst>
      <pc:sldChg chg="addSp modSp mod setBg">
        <pc:chgData name="Matt Milner" userId="cd3b5bf519574458" providerId="LiveId" clId="{06EDFFEB-028C-42FC-BEAD-176D2251EDCB}" dt="2021-05-04T03:34:12.566" v="1911" actId="20577"/>
        <pc:sldMkLst>
          <pc:docMk/>
          <pc:sldMk cId="2614656617" sldId="256"/>
        </pc:sldMkLst>
        <pc:spChg chg="mod">
          <ac:chgData name="Matt Milner" userId="cd3b5bf519574458" providerId="LiveId" clId="{06EDFFEB-028C-42FC-BEAD-176D2251EDCB}" dt="2021-05-04T03:34:12.566" v="1911" actId="20577"/>
          <ac:spMkLst>
            <pc:docMk/>
            <pc:sldMk cId="2614656617" sldId="256"/>
            <ac:spMk id="4" creationId="{F3AD9F2F-C200-4979-9369-819B7E9CE029}"/>
          </ac:spMkLst>
        </pc:spChg>
        <pc:spChg chg="mod ord">
          <ac:chgData name="Matt Milner" userId="cd3b5bf519574458" providerId="LiveId" clId="{06EDFFEB-028C-42FC-BEAD-176D2251EDCB}" dt="2021-05-04T03:33:55.996" v="1877" actId="26606"/>
          <ac:spMkLst>
            <pc:docMk/>
            <pc:sldMk cId="2614656617" sldId="256"/>
            <ac:spMk id="7" creationId="{11FC72E4-532C-4910-B506-DD8771774DC5}"/>
          </ac:spMkLst>
        </pc:spChg>
        <pc:spChg chg="mod">
          <ac:chgData name="Matt Milner" userId="cd3b5bf519574458" providerId="LiveId" clId="{06EDFFEB-028C-42FC-BEAD-176D2251EDCB}" dt="2021-05-04T03:33:55.996" v="1877" actId="26606"/>
          <ac:spMkLst>
            <pc:docMk/>
            <pc:sldMk cId="2614656617" sldId="256"/>
            <ac:spMk id="10" creationId="{561E5A28-1650-48CE-AB4D-FB875E800703}"/>
          </ac:spMkLst>
        </pc:spChg>
        <pc:spChg chg="mod">
          <ac:chgData name="Matt Milner" userId="cd3b5bf519574458" providerId="LiveId" clId="{06EDFFEB-028C-42FC-BEAD-176D2251EDCB}" dt="2021-05-04T03:33:55.996" v="1877" actId="26606"/>
          <ac:spMkLst>
            <pc:docMk/>
            <pc:sldMk cId="2614656617" sldId="256"/>
            <ac:spMk id="13" creationId="{4D4E65B2-88D2-4824-98A4-B7ED4108A62F}"/>
          </ac:spMkLst>
        </pc:spChg>
        <pc:spChg chg="mod">
          <ac:chgData name="Matt Milner" userId="cd3b5bf519574458" providerId="LiveId" clId="{06EDFFEB-028C-42FC-BEAD-176D2251EDCB}" dt="2021-05-04T03:33:55.996" v="1877" actId="26606"/>
          <ac:spMkLst>
            <pc:docMk/>
            <pc:sldMk cId="2614656617" sldId="256"/>
            <ac:spMk id="16" creationId="{5298B34D-BD7C-4EE9-B08E-ABD144233B5A}"/>
          </ac:spMkLst>
        </pc:spChg>
        <pc:spChg chg="add">
          <ac:chgData name="Matt Milner" userId="cd3b5bf519574458" providerId="LiveId" clId="{06EDFFEB-028C-42FC-BEAD-176D2251EDCB}" dt="2021-05-04T03:33:55.996" v="1877" actId="26606"/>
          <ac:spMkLst>
            <pc:docMk/>
            <pc:sldMk cId="2614656617" sldId="256"/>
            <ac:spMk id="21" creationId="{CA57513D-822C-4FE7-A978-1529AA8018D4}"/>
          </ac:spMkLst>
        </pc:spChg>
        <pc:spChg chg="add">
          <ac:chgData name="Matt Milner" userId="cd3b5bf519574458" providerId="LiveId" clId="{06EDFFEB-028C-42FC-BEAD-176D2251EDCB}" dt="2021-05-04T03:33:55.996" v="1877" actId="26606"/>
          <ac:spMkLst>
            <pc:docMk/>
            <pc:sldMk cId="2614656617" sldId="256"/>
            <ac:spMk id="23" creationId="{114A821F-8663-46BA-8CC0-D4C44F639F3A}"/>
          </ac:spMkLst>
        </pc:spChg>
        <pc:spChg chg="add">
          <ac:chgData name="Matt Milner" userId="cd3b5bf519574458" providerId="LiveId" clId="{06EDFFEB-028C-42FC-BEAD-176D2251EDCB}" dt="2021-05-04T03:33:55.996" v="1877" actId="26606"/>
          <ac:spMkLst>
            <pc:docMk/>
            <pc:sldMk cId="2614656617" sldId="256"/>
            <ac:spMk id="25" creationId="{67EF550F-47CE-4FB2-9DAC-12AD835C833D}"/>
          </ac:spMkLst>
        </pc:spChg>
        <pc:picChg chg="mod">
          <ac:chgData name="Matt Milner" userId="cd3b5bf519574458" providerId="LiveId" clId="{06EDFFEB-028C-42FC-BEAD-176D2251EDCB}" dt="2021-05-04T03:33:55.996" v="1877" actId="26606"/>
          <ac:picMkLst>
            <pc:docMk/>
            <pc:sldMk cId="2614656617" sldId="256"/>
            <ac:picMk id="6" creationId="{5550EB4F-9018-49DB-888B-44697D7CF196}"/>
          </ac:picMkLst>
        </pc:picChg>
        <pc:picChg chg="mod">
          <ac:chgData name="Matt Milner" userId="cd3b5bf519574458" providerId="LiveId" clId="{06EDFFEB-028C-42FC-BEAD-176D2251EDCB}" dt="2021-05-04T03:33:55.996" v="1877" actId="26606"/>
          <ac:picMkLst>
            <pc:docMk/>
            <pc:sldMk cId="2614656617" sldId="256"/>
            <ac:picMk id="9" creationId="{7605D909-BF1F-4B08-8C56-87FDFD172418}"/>
          </ac:picMkLst>
        </pc:picChg>
        <pc:picChg chg="mod ord">
          <ac:chgData name="Matt Milner" userId="cd3b5bf519574458" providerId="LiveId" clId="{06EDFFEB-028C-42FC-BEAD-176D2251EDCB}" dt="2021-05-04T03:33:55.996" v="1877" actId="26606"/>
          <ac:picMkLst>
            <pc:docMk/>
            <pc:sldMk cId="2614656617" sldId="256"/>
            <ac:picMk id="12" creationId="{DB3322FD-5919-4F12-98DE-DD42EED2A10B}"/>
          </ac:picMkLst>
        </pc:picChg>
        <pc:picChg chg="mod ord">
          <ac:chgData name="Matt Milner" userId="cd3b5bf519574458" providerId="LiveId" clId="{06EDFFEB-028C-42FC-BEAD-176D2251EDCB}" dt="2021-05-04T03:33:55.996" v="1877" actId="26606"/>
          <ac:picMkLst>
            <pc:docMk/>
            <pc:sldMk cId="2614656617" sldId="256"/>
            <ac:picMk id="15" creationId="{EF89D805-EE94-478A-A17C-D9A283710B25}"/>
          </ac:picMkLst>
        </pc:picChg>
      </pc:sldChg>
      <pc:sldChg chg="del">
        <pc:chgData name="Matt Milner" userId="cd3b5bf519574458" providerId="LiveId" clId="{06EDFFEB-028C-42FC-BEAD-176D2251EDCB}" dt="2021-05-04T16:49:48.677" v="2421" actId="47"/>
        <pc:sldMkLst>
          <pc:docMk/>
          <pc:sldMk cId="3432004625" sldId="257"/>
        </pc:sldMkLst>
      </pc:sldChg>
      <pc:sldChg chg="modSp mod modAnim">
        <pc:chgData name="Matt Milner" userId="cd3b5bf519574458" providerId="LiveId" clId="{06EDFFEB-028C-42FC-BEAD-176D2251EDCB}" dt="2021-05-04T16:55:51.921" v="2508"/>
        <pc:sldMkLst>
          <pc:docMk/>
          <pc:sldMk cId="769138495" sldId="259"/>
        </pc:sldMkLst>
        <pc:spChg chg="mod">
          <ac:chgData name="Matt Milner" userId="cd3b5bf519574458" providerId="LiveId" clId="{06EDFFEB-028C-42FC-BEAD-176D2251EDCB}" dt="2021-05-04T15:59:50.389" v="2412" actId="20577"/>
          <ac:spMkLst>
            <pc:docMk/>
            <pc:sldMk cId="769138495" sldId="259"/>
            <ac:spMk id="3" creationId="{EC5721BE-1A43-43E2-A3ED-094D29B6FF61}"/>
          </ac:spMkLst>
        </pc:spChg>
      </pc:sldChg>
      <pc:sldChg chg="modSp mod">
        <pc:chgData name="Matt Milner" userId="cd3b5bf519574458" providerId="LiveId" clId="{06EDFFEB-028C-42FC-BEAD-176D2251EDCB}" dt="2021-05-04T03:35:49.467" v="1996" actId="20577"/>
        <pc:sldMkLst>
          <pc:docMk/>
          <pc:sldMk cId="1840487463" sldId="260"/>
        </pc:sldMkLst>
        <pc:spChg chg="mod">
          <ac:chgData name="Matt Milner" userId="cd3b5bf519574458" providerId="LiveId" clId="{06EDFFEB-028C-42FC-BEAD-176D2251EDCB}" dt="2021-05-04T03:35:49.467" v="1996" actId="20577"/>
          <ac:spMkLst>
            <pc:docMk/>
            <pc:sldMk cId="1840487463" sldId="260"/>
            <ac:spMk id="3" creationId="{FA272404-9437-43A1-BB53-9CA5DF884C49}"/>
          </ac:spMkLst>
        </pc:spChg>
      </pc:sldChg>
      <pc:sldChg chg="modSp mod ord">
        <pc:chgData name="Matt Milner" userId="cd3b5bf519574458" providerId="LiveId" clId="{06EDFFEB-028C-42FC-BEAD-176D2251EDCB}" dt="2021-05-04T15:41:49.827" v="2371" actId="20577"/>
        <pc:sldMkLst>
          <pc:docMk/>
          <pc:sldMk cId="2188823062" sldId="261"/>
        </pc:sldMkLst>
        <pc:spChg chg="mod">
          <ac:chgData name="Matt Milner" userId="cd3b5bf519574458" providerId="LiveId" clId="{06EDFFEB-028C-42FC-BEAD-176D2251EDCB}" dt="2021-05-04T15:41:49.827" v="2371" actId="20577"/>
          <ac:spMkLst>
            <pc:docMk/>
            <pc:sldMk cId="2188823062" sldId="261"/>
            <ac:spMk id="3" creationId="{D4871A6A-1BFD-4382-A238-6C7163ACBC4F}"/>
          </ac:spMkLst>
        </pc:spChg>
      </pc:sldChg>
      <pc:sldChg chg="addSp delSp modSp mod setBg setClrOvrMap modNotesTx">
        <pc:chgData name="Matt Milner" userId="cd3b5bf519574458" providerId="LiveId" clId="{06EDFFEB-028C-42FC-BEAD-176D2251EDCB}" dt="2021-05-04T14:36:43.540" v="2335" actId="20577"/>
        <pc:sldMkLst>
          <pc:docMk/>
          <pc:sldMk cId="3050968675" sldId="262"/>
        </pc:sldMkLst>
        <pc:spChg chg="mod">
          <ac:chgData name="Matt Milner" userId="cd3b5bf519574458" providerId="LiveId" clId="{06EDFFEB-028C-42FC-BEAD-176D2251EDCB}" dt="2021-04-10T22:53:24.297" v="1" actId="26606"/>
          <ac:spMkLst>
            <pc:docMk/>
            <pc:sldMk cId="3050968675" sldId="262"/>
            <ac:spMk id="2" creationId="{1BE7BF55-7F9E-4C21-8F7D-51912440303A}"/>
          </ac:spMkLst>
        </pc:spChg>
        <pc:spChg chg="del">
          <ac:chgData name="Matt Milner" userId="cd3b5bf519574458" providerId="LiveId" clId="{06EDFFEB-028C-42FC-BEAD-176D2251EDCB}" dt="2021-04-10T22:53:24.297" v="1" actId="26606"/>
          <ac:spMkLst>
            <pc:docMk/>
            <pc:sldMk cId="3050968675" sldId="262"/>
            <ac:spMk id="3" creationId="{77310D04-9009-4370-941D-66245E6AC880}"/>
          </ac:spMkLst>
        </pc:spChg>
        <pc:spChg chg="add">
          <ac:chgData name="Matt Milner" userId="cd3b5bf519574458" providerId="LiveId" clId="{06EDFFEB-028C-42FC-BEAD-176D2251EDCB}" dt="2021-04-10T22:53:24.297" v="1" actId="26606"/>
          <ac:spMkLst>
            <pc:docMk/>
            <pc:sldMk cId="3050968675" sldId="262"/>
            <ac:spMk id="9" creationId="{08E89D5E-1885-4160-AC77-CC471DD1D0DB}"/>
          </ac:spMkLst>
        </pc:spChg>
        <pc:graphicFrameChg chg="add">
          <ac:chgData name="Matt Milner" userId="cd3b5bf519574458" providerId="LiveId" clId="{06EDFFEB-028C-42FC-BEAD-176D2251EDCB}" dt="2021-04-10T22:53:24.297" v="1" actId="26606"/>
          <ac:graphicFrameMkLst>
            <pc:docMk/>
            <pc:sldMk cId="3050968675" sldId="262"/>
            <ac:graphicFrameMk id="5" creationId="{AA0F8999-9380-4872-80C4-9CB84E73E142}"/>
          </ac:graphicFrameMkLst>
        </pc:graphicFrameChg>
        <pc:cxnChg chg="add">
          <ac:chgData name="Matt Milner" userId="cd3b5bf519574458" providerId="LiveId" clId="{06EDFFEB-028C-42FC-BEAD-176D2251EDCB}" dt="2021-04-10T22:53:24.297" v="1" actId="26606"/>
          <ac:cxnSpMkLst>
            <pc:docMk/>
            <pc:sldMk cId="3050968675" sldId="262"/>
            <ac:cxnSpMk id="11" creationId="{EC15C128-8E68-44BD-BF94-FBA9CA4B0309}"/>
          </ac:cxnSpMkLst>
        </pc:cxnChg>
      </pc:sldChg>
      <pc:sldChg chg="addSp modSp mod setBg setClrOvrMap">
        <pc:chgData name="Matt Milner" userId="cd3b5bf519574458" providerId="LiveId" clId="{06EDFFEB-028C-42FC-BEAD-176D2251EDCB}" dt="2021-05-04T14:53:37.067" v="2363" actId="20577"/>
        <pc:sldMkLst>
          <pc:docMk/>
          <pc:sldMk cId="1459192363" sldId="263"/>
        </pc:sldMkLst>
        <pc:spChg chg="mod">
          <ac:chgData name="Matt Milner" userId="cd3b5bf519574458" providerId="LiveId" clId="{06EDFFEB-028C-42FC-BEAD-176D2251EDCB}" dt="2021-04-10T22:53:09.798" v="0" actId="26606"/>
          <ac:spMkLst>
            <pc:docMk/>
            <pc:sldMk cId="1459192363" sldId="263"/>
            <ac:spMk id="2" creationId="{F9B9B794-7605-4301-96CD-9191CBA138DA}"/>
          </ac:spMkLst>
        </pc:spChg>
        <pc:spChg chg="mod">
          <ac:chgData name="Matt Milner" userId="cd3b5bf519574458" providerId="LiveId" clId="{06EDFFEB-028C-42FC-BEAD-176D2251EDCB}" dt="2021-05-04T14:53:37.067" v="2363" actId="20577"/>
          <ac:spMkLst>
            <pc:docMk/>
            <pc:sldMk cId="1459192363" sldId="263"/>
            <ac:spMk id="3" creationId="{7E8EF0B2-6C72-4371-BA81-1FB85990B526}"/>
          </ac:spMkLst>
        </pc:spChg>
        <pc:spChg chg="add">
          <ac:chgData name="Matt Milner" userId="cd3b5bf519574458" providerId="LiveId" clId="{06EDFFEB-028C-42FC-BEAD-176D2251EDCB}" dt="2021-04-10T22:53:09.798" v="0" actId="26606"/>
          <ac:spMkLst>
            <pc:docMk/>
            <pc:sldMk cId="1459192363" sldId="263"/>
            <ac:spMk id="9" creationId="{8F23F8A3-8FD7-4779-8323-FDC26BE99889}"/>
          </ac:spMkLst>
        </pc:spChg>
        <pc:spChg chg="add">
          <ac:chgData name="Matt Milner" userId="cd3b5bf519574458" providerId="LiveId" clId="{06EDFFEB-028C-42FC-BEAD-176D2251EDCB}" dt="2021-04-10T22:53:09.798" v="0" actId="26606"/>
          <ac:spMkLst>
            <pc:docMk/>
            <pc:sldMk cId="1459192363" sldId="263"/>
            <ac:spMk id="11" creationId="{F605C4CC-A25C-416F-8333-7CB7DC97D870}"/>
          </ac:spMkLst>
        </pc:spChg>
        <pc:picChg chg="add">
          <ac:chgData name="Matt Milner" userId="cd3b5bf519574458" providerId="LiveId" clId="{06EDFFEB-028C-42FC-BEAD-176D2251EDCB}" dt="2021-04-10T22:53:09.798" v="0" actId="26606"/>
          <ac:picMkLst>
            <pc:docMk/>
            <pc:sldMk cId="1459192363" sldId="263"/>
            <ac:picMk id="5" creationId="{A5F742E0-5865-4C54-8BBD-468FDDA61505}"/>
          </ac:picMkLst>
        </pc:picChg>
      </pc:sldChg>
      <pc:sldChg chg="addSp delSp modSp new mod setBg">
        <pc:chgData name="Matt Milner" userId="cd3b5bf519574458" providerId="LiveId" clId="{06EDFFEB-028C-42FC-BEAD-176D2251EDCB}" dt="2021-04-22T19:42:58.536" v="59" actId="26606"/>
        <pc:sldMkLst>
          <pc:docMk/>
          <pc:sldMk cId="738232445" sldId="264"/>
        </pc:sldMkLst>
        <pc:spChg chg="mod">
          <ac:chgData name="Matt Milner" userId="cd3b5bf519574458" providerId="LiveId" clId="{06EDFFEB-028C-42FC-BEAD-176D2251EDCB}" dt="2021-04-22T19:42:58.536" v="59" actId="26606"/>
          <ac:spMkLst>
            <pc:docMk/>
            <pc:sldMk cId="738232445" sldId="264"/>
            <ac:spMk id="2" creationId="{61C1C6FA-05A1-4F93-A3F2-1361C08E4D9B}"/>
          </ac:spMkLst>
        </pc:spChg>
        <pc:spChg chg="del">
          <ac:chgData name="Matt Milner" userId="cd3b5bf519574458" providerId="LiveId" clId="{06EDFFEB-028C-42FC-BEAD-176D2251EDCB}" dt="2021-04-22T19:42:26.125" v="3" actId="22"/>
          <ac:spMkLst>
            <pc:docMk/>
            <pc:sldMk cId="738232445" sldId="264"/>
            <ac:spMk id="3" creationId="{DA49DEB0-F82F-4E48-8251-93C99C4F8F68}"/>
          </ac:spMkLst>
        </pc:spChg>
        <pc:spChg chg="add del">
          <ac:chgData name="Matt Milner" userId="cd3b5bf519574458" providerId="LiveId" clId="{06EDFFEB-028C-42FC-BEAD-176D2251EDCB}" dt="2021-04-22T19:42:58.532" v="58" actId="26606"/>
          <ac:spMkLst>
            <pc:docMk/>
            <pc:sldMk cId="738232445" sldId="264"/>
            <ac:spMk id="9" creationId="{E7C48DE8-9DFE-48C5-AE9F-A51AE7D1D7C5}"/>
          </ac:spMkLst>
        </pc:spChg>
        <pc:spChg chg="add del">
          <ac:chgData name="Matt Milner" userId="cd3b5bf519574458" providerId="LiveId" clId="{06EDFFEB-028C-42FC-BEAD-176D2251EDCB}" dt="2021-04-22T19:42:50.716" v="54" actId="26606"/>
          <ac:spMkLst>
            <pc:docMk/>
            <pc:sldMk cId="738232445" sldId="264"/>
            <ac:spMk id="10" creationId="{16C5FA50-8D52-4617-AF91-5C7B1C8352F1}"/>
          </ac:spMkLst>
        </pc:spChg>
        <pc:spChg chg="add del">
          <ac:chgData name="Matt Milner" userId="cd3b5bf519574458" providerId="LiveId" clId="{06EDFFEB-028C-42FC-BEAD-176D2251EDCB}" dt="2021-04-22T19:42:50.716" v="54" actId="26606"/>
          <ac:spMkLst>
            <pc:docMk/>
            <pc:sldMk cId="738232445" sldId="264"/>
            <ac:spMk id="12" creationId="{E223798C-12AD-4B0C-A50C-D676347D67CF}"/>
          </ac:spMkLst>
        </pc:spChg>
        <pc:spChg chg="add del">
          <ac:chgData name="Matt Milner" userId="cd3b5bf519574458" providerId="LiveId" clId="{06EDFFEB-028C-42FC-BEAD-176D2251EDCB}" dt="2021-04-22T19:42:54.941" v="56" actId="26606"/>
          <ac:spMkLst>
            <pc:docMk/>
            <pc:sldMk cId="738232445" sldId="264"/>
            <ac:spMk id="14" creationId="{D12DDE76-C203-4047-9998-63900085B5E8}"/>
          </ac:spMkLst>
        </pc:spChg>
        <pc:spChg chg="add del">
          <ac:chgData name="Matt Milner" userId="cd3b5bf519574458" providerId="LiveId" clId="{06EDFFEB-028C-42FC-BEAD-176D2251EDCB}" dt="2021-04-22T19:42:58.532" v="58" actId="26606"/>
          <ac:spMkLst>
            <pc:docMk/>
            <pc:sldMk cId="738232445" sldId="264"/>
            <ac:spMk id="16" creationId="{73DE2CFE-42F2-48F0-8706-5264E012B10C}"/>
          </ac:spMkLst>
        </pc:spChg>
        <pc:spChg chg="add">
          <ac:chgData name="Matt Milner" userId="cd3b5bf519574458" providerId="LiveId" clId="{06EDFFEB-028C-42FC-BEAD-176D2251EDCB}" dt="2021-04-22T19:42:58.536" v="59" actId="26606"/>
          <ac:spMkLst>
            <pc:docMk/>
            <pc:sldMk cId="738232445" sldId="264"/>
            <ac:spMk id="18" creationId="{D12DDE76-C203-4047-9998-63900085B5E8}"/>
          </ac:spMkLst>
        </pc:spChg>
        <pc:picChg chg="add mod ord">
          <ac:chgData name="Matt Milner" userId="cd3b5bf519574458" providerId="LiveId" clId="{06EDFFEB-028C-42FC-BEAD-176D2251EDCB}" dt="2021-04-22T19:42:58.536" v="59" actId="26606"/>
          <ac:picMkLst>
            <pc:docMk/>
            <pc:sldMk cId="738232445" sldId="264"/>
            <ac:picMk id="5" creationId="{C262BC71-5BBE-49C8-9FF3-C49D51D1FD12}"/>
          </ac:picMkLst>
        </pc:picChg>
      </pc:sldChg>
      <pc:sldChg chg="addSp delSp modSp new mod setBg">
        <pc:chgData name="Matt Milner" userId="cd3b5bf519574458" providerId="LiveId" clId="{06EDFFEB-028C-42FC-BEAD-176D2251EDCB}" dt="2021-04-22T19:44:40.183" v="170" actId="26606"/>
        <pc:sldMkLst>
          <pc:docMk/>
          <pc:sldMk cId="2440474711" sldId="265"/>
        </pc:sldMkLst>
        <pc:spChg chg="mod">
          <ac:chgData name="Matt Milner" userId="cd3b5bf519574458" providerId="LiveId" clId="{06EDFFEB-028C-42FC-BEAD-176D2251EDCB}" dt="2021-04-22T19:44:40.183" v="170" actId="26606"/>
          <ac:spMkLst>
            <pc:docMk/>
            <pc:sldMk cId="2440474711" sldId="265"/>
            <ac:spMk id="2" creationId="{6A43B4B1-0A33-485E-AFA2-EFDACEEDB364}"/>
          </ac:spMkLst>
        </pc:spChg>
        <pc:spChg chg="del mod">
          <ac:chgData name="Matt Milner" userId="cd3b5bf519574458" providerId="LiveId" clId="{06EDFFEB-028C-42FC-BEAD-176D2251EDCB}" dt="2021-04-22T19:44:40.183" v="170" actId="26606"/>
          <ac:spMkLst>
            <pc:docMk/>
            <pc:sldMk cId="2440474711" sldId="265"/>
            <ac:spMk id="3" creationId="{3555C04A-B54B-42B8-8060-02F5B6DAFCA3}"/>
          </ac:spMkLst>
        </pc:spChg>
        <pc:spChg chg="add">
          <ac:chgData name="Matt Milner" userId="cd3b5bf519574458" providerId="LiveId" clId="{06EDFFEB-028C-42FC-BEAD-176D2251EDCB}" dt="2021-04-22T19:44:40.183" v="170" actId="26606"/>
          <ac:spMkLst>
            <pc:docMk/>
            <pc:sldMk cId="2440474711" sldId="265"/>
            <ac:spMk id="9" creationId="{68575C10-8187-4AC4-AD72-C754EAFD2867}"/>
          </ac:spMkLst>
        </pc:spChg>
        <pc:graphicFrameChg chg="add">
          <ac:chgData name="Matt Milner" userId="cd3b5bf519574458" providerId="LiveId" clId="{06EDFFEB-028C-42FC-BEAD-176D2251EDCB}" dt="2021-04-22T19:44:40.183" v="170" actId="26606"/>
          <ac:graphicFrameMkLst>
            <pc:docMk/>
            <pc:sldMk cId="2440474711" sldId="265"/>
            <ac:graphicFrameMk id="5" creationId="{B67E1ED6-D812-4ADC-BC8C-7ACDA070B911}"/>
          </ac:graphicFrameMkLst>
        </pc:graphicFrameChg>
        <pc:cxnChg chg="add">
          <ac:chgData name="Matt Milner" userId="cd3b5bf519574458" providerId="LiveId" clId="{06EDFFEB-028C-42FC-BEAD-176D2251EDCB}" dt="2021-04-22T19:44:40.183" v="170" actId="26606"/>
          <ac:cxnSpMkLst>
            <pc:docMk/>
            <pc:sldMk cId="2440474711" sldId="265"/>
            <ac:cxnSpMk id="11" creationId="{74E776C9-ED67-41B7-B3A3-4DF76EF3ACEE}"/>
          </ac:cxnSpMkLst>
        </pc:cxnChg>
      </pc:sldChg>
      <pc:sldChg chg="addSp delSp modSp new mod ord setBg modAnim">
        <pc:chgData name="Matt Milner" userId="cd3b5bf519574458" providerId="LiveId" clId="{06EDFFEB-028C-42FC-BEAD-176D2251EDCB}" dt="2021-05-03T17:59:20.038" v="544"/>
        <pc:sldMkLst>
          <pc:docMk/>
          <pc:sldMk cId="3244955857" sldId="266"/>
        </pc:sldMkLst>
        <pc:spChg chg="mod">
          <ac:chgData name="Matt Milner" userId="cd3b5bf519574458" providerId="LiveId" clId="{06EDFFEB-028C-42FC-BEAD-176D2251EDCB}" dt="2021-04-22T19:51:10.440" v="280" actId="26606"/>
          <ac:spMkLst>
            <pc:docMk/>
            <pc:sldMk cId="3244955857" sldId="266"/>
            <ac:spMk id="2" creationId="{58185E97-C70D-4B48-B08F-5F8F59C3263D}"/>
          </ac:spMkLst>
        </pc:spChg>
        <pc:spChg chg="mod modVis">
          <ac:chgData name="Matt Milner" userId="cd3b5bf519574458" providerId="LiveId" clId="{06EDFFEB-028C-42FC-BEAD-176D2251EDCB}" dt="2021-04-22T19:55:03.944" v="308" actId="14429"/>
          <ac:spMkLst>
            <pc:docMk/>
            <pc:sldMk cId="3244955857" sldId="266"/>
            <ac:spMk id="3" creationId="{EDBF825A-0975-479E-922C-80B4183D94F2}"/>
          </ac:spMkLst>
        </pc:spChg>
        <pc:spChg chg="add">
          <ac:chgData name="Matt Milner" userId="cd3b5bf519574458" providerId="LiveId" clId="{06EDFFEB-028C-42FC-BEAD-176D2251EDCB}" dt="2021-04-22T19:51:10.440" v="280" actId="26606"/>
          <ac:spMkLst>
            <pc:docMk/>
            <pc:sldMk cId="3244955857" sldId="266"/>
            <ac:spMk id="8" creationId="{01C9CC24-B375-4226-BF2B-61FADBBA696A}"/>
          </ac:spMkLst>
        </pc:spChg>
        <pc:spChg chg="add mod ord modVis">
          <ac:chgData name="Matt Milner" userId="cd3b5bf519574458" providerId="LiveId" clId="{06EDFFEB-028C-42FC-BEAD-176D2251EDCB}" dt="2021-04-22T19:54:52.487" v="306" actId="14429"/>
          <ac:spMkLst>
            <pc:docMk/>
            <pc:sldMk cId="3244955857" sldId="266"/>
            <ac:spMk id="9" creationId="{C38D05EE-BD3B-463B-A631-7D5E42DA898D}"/>
          </ac:spMkLst>
        </pc:spChg>
        <pc:spChg chg="add">
          <ac:chgData name="Matt Milner" userId="cd3b5bf519574458" providerId="LiveId" clId="{06EDFFEB-028C-42FC-BEAD-176D2251EDCB}" dt="2021-04-22T19:51:10.440" v="280" actId="26606"/>
          <ac:spMkLst>
            <pc:docMk/>
            <pc:sldMk cId="3244955857" sldId="266"/>
            <ac:spMk id="10" creationId="{CD70A28E-4FD8-4474-A206-E15B5EBB303F}"/>
          </ac:spMkLst>
        </pc:spChg>
        <pc:picChg chg="add">
          <ac:chgData name="Matt Milner" userId="cd3b5bf519574458" providerId="LiveId" clId="{06EDFFEB-028C-42FC-BEAD-176D2251EDCB}" dt="2021-04-22T19:51:10.440" v="280" actId="26606"/>
          <ac:picMkLst>
            <pc:docMk/>
            <pc:sldMk cId="3244955857" sldId="266"/>
            <ac:picMk id="12" creationId="{39647E21-5366-4638-AC97-D8CD4111EB57}"/>
          </ac:picMkLst>
        </pc:picChg>
        <pc:cxnChg chg="add del">
          <ac:chgData name="Matt Milner" userId="cd3b5bf519574458" providerId="LiveId" clId="{06EDFFEB-028C-42FC-BEAD-176D2251EDCB}" dt="2021-04-22T19:51:42.550" v="286" actId="11529"/>
          <ac:cxnSpMkLst>
            <pc:docMk/>
            <pc:sldMk cId="3244955857" sldId="266"/>
            <ac:cxnSpMk id="5" creationId="{731CEBC7-B8A7-4124-B338-380C8274B289}"/>
          </ac:cxnSpMkLst>
        </pc:cxnChg>
      </pc:sldChg>
      <pc:sldChg chg="addSp delSp modSp new mod setBg">
        <pc:chgData name="Matt Milner" userId="cd3b5bf519574458" providerId="LiveId" clId="{06EDFFEB-028C-42FC-BEAD-176D2251EDCB}" dt="2021-05-04T03:02:08.489" v="743" actId="20577"/>
        <pc:sldMkLst>
          <pc:docMk/>
          <pc:sldMk cId="1762516761" sldId="267"/>
        </pc:sldMkLst>
        <pc:spChg chg="mod">
          <ac:chgData name="Matt Milner" userId="cd3b5bf519574458" providerId="LiveId" clId="{06EDFFEB-028C-42FC-BEAD-176D2251EDCB}" dt="2021-05-04T03:00:34.409" v="546" actId="26606"/>
          <ac:spMkLst>
            <pc:docMk/>
            <pc:sldMk cId="1762516761" sldId="267"/>
            <ac:spMk id="2" creationId="{FCE7F16D-3DCB-4E4B-B27A-4D7B7C74794F}"/>
          </ac:spMkLst>
        </pc:spChg>
        <pc:spChg chg="del">
          <ac:chgData name="Matt Milner" userId="cd3b5bf519574458" providerId="LiveId" clId="{06EDFFEB-028C-42FC-BEAD-176D2251EDCB}" dt="2021-05-04T03:00:26.471" v="545" actId="931"/>
          <ac:spMkLst>
            <pc:docMk/>
            <pc:sldMk cId="1762516761" sldId="267"/>
            <ac:spMk id="3" creationId="{D08B35B5-FA3D-4D3B-97A2-B5DFB606633B}"/>
          </ac:spMkLst>
        </pc:spChg>
        <pc:spChg chg="add mod">
          <ac:chgData name="Matt Milner" userId="cd3b5bf519574458" providerId="LiveId" clId="{06EDFFEB-028C-42FC-BEAD-176D2251EDCB}" dt="2021-05-04T03:02:08.489" v="743" actId="20577"/>
          <ac:spMkLst>
            <pc:docMk/>
            <pc:sldMk cId="1762516761" sldId="267"/>
            <ac:spMk id="9" creationId="{75C2E8C9-8FA9-4D9D-97D0-283CF54CF618}"/>
          </ac:spMkLst>
        </pc:spChg>
        <pc:spChg chg="add">
          <ac:chgData name="Matt Milner" userId="cd3b5bf519574458" providerId="LiveId" clId="{06EDFFEB-028C-42FC-BEAD-176D2251EDCB}" dt="2021-05-04T03:00:34.409" v="546" actId="26606"/>
          <ac:spMkLst>
            <pc:docMk/>
            <pc:sldMk cId="1762516761" sldId="267"/>
            <ac:spMk id="12" creationId="{AFA67CD3-AB4E-4A7A-BEB8-53C445D8C44E}"/>
          </ac:spMkLst>
        </pc:spChg>
        <pc:spChg chg="add">
          <ac:chgData name="Matt Milner" userId="cd3b5bf519574458" providerId="LiveId" clId="{06EDFFEB-028C-42FC-BEAD-176D2251EDCB}" dt="2021-05-04T03:00:34.409" v="546" actId="26606"/>
          <ac:spMkLst>
            <pc:docMk/>
            <pc:sldMk cId="1762516761" sldId="267"/>
            <ac:spMk id="16" creationId="{339C8D78-A644-462F-B674-F440635E5353}"/>
          </ac:spMkLst>
        </pc:spChg>
        <pc:picChg chg="add mod">
          <ac:chgData name="Matt Milner" userId="cd3b5bf519574458" providerId="LiveId" clId="{06EDFFEB-028C-42FC-BEAD-176D2251EDCB}" dt="2021-05-04T03:00:34.409" v="546" actId="26606"/>
          <ac:picMkLst>
            <pc:docMk/>
            <pc:sldMk cId="1762516761" sldId="267"/>
            <ac:picMk id="5" creationId="{C828FFB9-526C-4A65-B5D9-7D8E3F938BDC}"/>
          </ac:picMkLst>
        </pc:picChg>
        <pc:picChg chg="add">
          <ac:chgData name="Matt Milner" userId="cd3b5bf519574458" providerId="LiveId" clId="{06EDFFEB-028C-42FC-BEAD-176D2251EDCB}" dt="2021-05-04T03:00:34.409" v="546" actId="26606"/>
          <ac:picMkLst>
            <pc:docMk/>
            <pc:sldMk cId="1762516761" sldId="267"/>
            <ac:picMk id="14" creationId="{07CF545F-9C2E-4446-97CD-AD92990C2B68}"/>
          </ac:picMkLst>
        </pc:picChg>
      </pc:sldChg>
      <pc:sldChg chg="addSp delSp modSp new mod setBg modNotesTx">
        <pc:chgData name="Matt Milner" userId="cd3b5bf519574458" providerId="LiveId" clId="{06EDFFEB-028C-42FC-BEAD-176D2251EDCB}" dt="2021-05-04T03:29:23.518" v="1694" actId="26606"/>
        <pc:sldMkLst>
          <pc:docMk/>
          <pc:sldMk cId="3363096700" sldId="268"/>
        </pc:sldMkLst>
        <pc:spChg chg="mod">
          <ac:chgData name="Matt Milner" userId="cd3b5bf519574458" providerId="LiveId" clId="{06EDFFEB-028C-42FC-BEAD-176D2251EDCB}" dt="2021-05-04T03:29:23.518" v="1694" actId="26606"/>
          <ac:spMkLst>
            <pc:docMk/>
            <pc:sldMk cId="3363096700" sldId="268"/>
            <ac:spMk id="2" creationId="{C3F5DA2D-B1DC-4873-88BB-FA05038DCF50}"/>
          </ac:spMkLst>
        </pc:spChg>
        <pc:spChg chg="del mod">
          <ac:chgData name="Matt Milner" userId="cd3b5bf519574458" providerId="LiveId" clId="{06EDFFEB-028C-42FC-BEAD-176D2251EDCB}" dt="2021-05-04T03:29:23.518" v="1694" actId="26606"/>
          <ac:spMkLst>
            <pc:docMk/>
            <pc:sldMk cId="3363096700" sldId="268"/>
            <ac:spMk id="3" creationId="{FACE9036-A507-4E08-895C-8475C82A243F}"/>
          </ac:spMkLst>
        </pc:spChg>
        <pc:graphicFrameChg chg="add">
          <ac:chgData name="Matt Milner" userId="cd3b5bf519574458" providerId="LiveId" clId="{06EDFFEB-028C-42FC-BEAD-176D2251EDCB}" dt="2021-05-04T03:29:23.518" v="1694" actId="26606"/>
          <ac:graphicFrameMkLst>
            <pc:docMk/>
            <pc:sldMk cId="3363096700" sldId="268"/>
            <ac:graphicFrameMk id="5" creationId="{FE25FC62-667E-4B29-BD34-B4F2D9078FD3}"/>
          </ac:graphicFrameMkLst>
        </pc:graphicFrameChg>
        <pc:picChg chg="add">
          <ac:chgData name="Matt Milner" userId="cd3b5bf519574458" providerId="LiveId" clId="{06EDFFEB-028C-42FC-BEAD-176D2251EDCB}" dt="2021-05-04T03:29:23.518" v="1694" actId="26606"/>
          <ac:picMkLst>
            <pc:docMk/>
            <pc:sldMk cId="3363096700" sldId="268"/>
            <ac:picMk id="6" creationId="{D4157876-91C4-406A-B7C1-A10693966CB5}"/>
          </ac:picMkLst>
        </pc:picChg>
        <pc:cxnChg chg="add">
          <ac:chgData name="Matt Milner" userId="cd3b5bf519574458" providerId="LiveId" clId="{06EDFFEB-028C-42FC-BEAD-176D2251EDCB}" dt="2021-05-04T03:29:23.518" v="1694" actId="26606"/>
          <ac:cxnSpMkLst>
            <pc:docMk/>
            <pc:sldMk cId="3363096700" sldId="268"/>
            <ac:cxnSpMk id="10" creationId="{A7F400EE-A8A5-48AF-B4D6-291B52C6F0B0}"/>
          </ac:cxnSpMkLst>
        </pc:cxnChg>
      </pc:sldChg>
      <pc:sldChg chg="addSp delSp modSp new mod setBg modNotesTx">
        <pc:chgData name="Matt Milner" userId="cd3b5bf519574458" providerId="LiveId" clId="{06EDFFEB-028C-42FC-BEAD-176D2251EDCB}" dt="2021-05-04T03:33:06.127" v="1876" actId="26606"/>
        <pc:sldMkLst>
          <pc:docMk/>
          <pc:sldMk cId="3622537457" sldId="269"/>
        </pc:sldMkLst>
        <pc:spChg chg="mod">
          <ac:chgData name="Matt Milner" userId="cd3b5bf519574458" providerId="LiveId" clId="{06EDFFEB-028C-42FC-BEAD-176D2251EDCB}" dt="2021-05-04T03:33:06.127" v="1876" actId="26606"/>
          <ac:spMkLst>
            <pc:docMk/>
            <pc:sldMk cId="3622537457" sldId="269"/>
            <ac:spMk id="2" creationId="{087C78AC-02EF-4C24-A881-76C3140719BB}"/>
          </ac:spMkLst>
        </pc:spChg>
        <pc:spChg chg="add del mod">
          <ac:chgData name="Matt Milner" userId="cd3b5bf519574458" providerId="LiveId" clId="{06EDFFEB-028C-42FC-BEAD-176D2251EDCB}" dt="2021-05-04T03:33:06.127" v="1876" actId="26606"/>
          <ac:spMkLst>
            <pc:docMk/>
            <pc:sldMk cId="3622537457" sldId="269"/>
            <ac:spMk id="3" creationId="{A04195EE-D810-4FD9-AA90-58FCBC9387EC}"/>
          </ac:spMkLst>
        </pc:spChg>
        <pc:spChg chg="add">
          <ac:chgData name="Matt Milner" userId="cd3b5bf519574458" providerId="LiveId" clId="{06EDFFEB-028C-42FC-BEAD-176D2251EDCB}" dt="2021-05-04T03:33:06.127" v="1876" actId="26606"/>
          <ac:spMkLst>
            <pc:docMk/>
            <pc:sldMk cId="3622537457" sldId="269"/>
            <ac:spMk id="7" creationId="{81E1224E-6618-482E-BE87-321A7FC1CDE8}"/>
          </ac:spMkLst>
        </pc:spChg>
        <pc:spChg chg="add">
          <ac:chgData name="Matt Milner" userId="cd3b5bf519574458" providerId="LiveId" clId="{06EDFFEB-028C-42FC-BEAD-176D2251EDCB}" dt="2021-05-04T03:33:06.127" v="1876" actId="26606"/>
          <ac:spMkLst>
            <pc:docMk/>
            <pc:sldMk cId="3622537457" sldId="269"/>
            <ac:spMk id="8" creationId="{066346BE-FDB4-4772-A696-0719490ABD64}"/>
          </ac:spMkLst>
        </pc:spChg>
        <pc:spChg chg="add del">
          <ac:chgData name="Matt Milner" userId="cd3b5bf519574458" providerId="LiveId" clId="{06EDFFEB-028C-42FC-BEAD-176D2251EDCB}" dt="2021-05-04T03:32:40.399" v="1823" actId="26606"/>
          <ac:spMkLst>
            <pc:docMk/>
            <pc:sldMk cId="3622537457" sldId="269"/>
            <ac:spMk id="9" creationId="{6166C6D1-23AC-49C4-BA07-238E4E9F8CEB}"/>
          </ac:spMkLst>
        </pc:spChg>
        <pc:spChg chg="add del">
          <ac:chgData name="Matt Milner" userId="cd3b5bf519574458" providerId="LiveId" clId="{06EDFFEB-028C-42FC-BEAD-176D2251EDCB}" dt="2021-05-04T03:32:40.399" v="1823" actId="26606"/>
          <ac:spMkLst>
            <pc:docMk/>
            <pc:sldMk cId="3622537457" sldId="269"/>
            <ac:spMk id="11" creationId="{B775CD93-9DF2-48CB-9F57-1BCA9A46C7FA}"/>
          </ac:spMkLst>
        </pc:spChg>
        <pc:spChg chg="add del">
          <ac:chgData name="Matt Milner" userId="cd3b5bf519574458" providerId="LiveId" clId="{06EDFFEB-028C-42FC-BEAD-176D2251EDCB}" dt="2021-05-04T03:32:40.399" v="1823" actId="26606"/>
          <ac:spMkLst>
            <pc:docMk/>
            <pc:sldMk cId="3622537457" sldId="269"/>
            <ac:spMk id="13" creationId="{E186B68C-84BC-4A6E-99D1-EE87483C1349}"/>
          </ac:spMkLst>
        </pc:spChg>
        <pc:spChg chg="add">
          <ac:chgData name="Matt Milner" userId="cd3b5bf519574458" providerId="LiveId" clId="{06EDFFEB-028C-42FC-BEAD-176D2251EDCB}" dt="2021-05-04T03:33:06.127" v="1876" actId="26606"/>
          <ac:spMkLst>
            <pc:docMk/>
            <pc:sldMk cId="3622537457" sldId="269"/>
            <ac:spMk id="14" creationId="{FB92FFCE-0C90-454E-AA25-D4EE9A6C39C5}"/>
          </ac:spMkLst>
        </pc:spChg>
        <pc:spChg chg="add del">
          <ac:chgData name="Matt Milner" userId="cd3b5bf519574458" providerId="LiveId" clId="{06EDFFEB-028C-42FC-BEAD-176D2251EDCB}" dt="2021-05-04T03:32:40.399" v="1823" actId="26606"/>
          <ac:spMkLst>
            <pc:docMk/>
            <pc:sldMk cId="3622537457" sldId="269"/>
            <ac:spMk id="15" creationId="{1C091803-41C2-48E0-9228-5148460C7479}"/>
          </ac:spMkLst>
        </pc:spChg>
        <pc:graphicFrameChg chg="add del">
          <ac:chgData name="Matt Milner" userId="cd3b5bf519574458" providerId="LiveId" clId="{06EDFFEB-028C-42FC-BEAD-176D2251EDCB}" dt="2021-05-04T03:32:28.767" v="1821" actId="26606"/>
          <ac:graphicFrameMkLst>
            <pc:docMk/>
            <pc:sldMk cId="3622537457" sldId="269"/>
            <ac:graphicFrameMk id="5" creationId="{B3207F9C-00F4-4728-AF2F-72E6B97BFE89}"/>
          </ac:graphicFrameMkLst>
        </pc:graphicFrameChg>
        <pc:graphicFrameChg chg="add del">
          <ac:chgData name="Matt Milner" userId="cd3b5bf519574458" providerId="LiveId" clId="{06EDFFEB-028C-42FC-BEAD-176D2251EDCB}" dt="2021-05-04T03:32:40.399" v="1823" actId="26606"/>
          <ac:graphicFrameMkLst>
            <pc:docMk/>
            <pc:sldMk cId="3622537457" sldId="269"/>
            <ac:graphicFrameMk id="12" creationId="{BB3490E9-7FC7-4FF8-82F1-4AFD8C52CB2B}"/>
          </ac:graphicFrameMkLst>
        </pc:graphicFrameChg>
        <pc:graphicFrameChg chg="add">
          <ac:chgData name="Matt Milner" userId="cd3b5bf519574458" providerId="LiveId" clId="{06EDFFEB-028C-42FC-BEAD-176D2251EDCB}" dt="2021-05-04T03:33:06.127" v="1876" actId="26606"/>
          <ac:graphicFrameMkLst>
            <pc:docMk/>
            <pc:sldMk cId="3622537457" sldId="269"/>
            <ac:graphicFrameMk id="16" creationId="{80100D59-8FB4-4C11-A6C1-C9CCF5145656}"/>
          </ac:graphicFrameMkLst>
        </pc:graphicFrameChg>
        <pc:graphicFrameChg chg="add del">
          <ac:chgData name="Matt Milner" userId="cd3b5bf519574458" providerId="LiveId" clId="{06EDFFEB-028C-42FC-BEAD-176D2251EDCB}" dt="2021-05-04T03:32:41.770" v="1825" actId="26606"/>
          <ac:graphicFrameMkLst>
            <pc:docMk/>
            <pc:sldMk cId="3622537457" sldId="269"/>
            <ac:graphicFrameMk id="19" creationId="{B3207F9C-00F4-4728-AF2F-72E6B97BFE89}"/>
          </ac:graphicFrameMkLst>
        </pc:graphicFrameChg>
        <pc:picChg chg="add del">
          <ac:chgData name="Matt Milner" userId="cd3b5bf519574458" providerId="LiveId" clId="{06EDFFEB-028C-42FC-BEAD-176D2251EDCB}" dt="2021-05-04T03:32:28.767" v="1821" actId="26606"/>
          <ac:picMkLst>
            <pc:docMk/>
            <pc:sldMk cId="3622537457" sldId="269"/>
            <ac:picMk id="6" creationId="{2F93A38E-F4D0-45BD-A975-B0387AE0388B}"/>
          </ac:picMkLst>
        </pc:picChg>
        <pc:picChg chg="add del">
          <ac:chgData name="Matt Milner" userId="cd3b5bf519574458" providerId="LiveId" clId="{06EDFFEB-028C-42FC-BEAD-176D2251EDCB}" dt="2021-05-04T03:32:41.770" v="1825" actId="26606"/>
          <ac:picMkLst>
            <pc:docMk/>
            <pc:sldMk cId="3622537457" sldId="269"/>
            <ac:picMk id="17" creationId="{2F93A38E-F4D0-45BD-A975-B0387AE0388B}"/>
          </ac:picMkLst>
        </pc:picChg>
        <pc:cxnChg chg="add del">
          <ac:chgData name="Matt Milner" userId="cd3b5bf519574458" providerId="LiveId" clId="{06EDFFEB-028C-42FC-BEAD-176D2251EDCB}" dt="2021-05-04T03:32:28.767" v="1821" actId="26606"/>
          <ac:cxnSpMkLst>
            <pc:docMk/>
            <pc:sldMk cId="3622537457" sldId="269"/>
            <ac:cxnSpMk id="10" creationId="{A7F400EE-A8A5-48AF-B4D6-291B52C6F0B0}"/>
          </ac:cxnSpMkLst>
        </pc:cxnChg>
        <pc:cxnChg chg="add del">
          <ac:chgData name="Matt Milner" userId="cd3b5bf519574458" providerId="LiveId" clId="{06EDFFEB-028C-42FC-BEAD-176D2251EDCB}" dt="2021-05-04T03:32:41.770" v="1825" actId="26606"/>
          <ac:cxnSpMkLst>
            <pc:docMk/>
            <pc:sldMk cId="3622537457" sldId="269"/>
            <ac:cxnSpMk id="18" creationId="{A7F400EE-A8A5-48AF-B4D6-291B52C6F0B0}"/>
          </ac:cxnSpMkLst>
        </pc:cxnChg>
      </pc:sldChg>
      <pc:sldChg chg="addSp delSp modSp new mod modAnim modNotesTx">
        <pc:chgData name="Matt Milner" userId="cd3b5bf519574458" providerId="LiveId" clId="{06EDFFEB-028C-42FC-BEAD-176D2251EDCB}" dt="2021-05-04T03:14:59.815" v="804"/>
        <pc:sldMkLst>
          <pc:docMk/>
          <pc:sldMk cId="4194571628" sldId="270"/>
        </pc:sldMkLst>
        <pc:spChg chg="mod">
          <ac:chgData name="Matt Milner" userId="cd3b5bf519574458" providerId="LiveId" clId="{06EDFFEB-028C-42FC-BEAD-176D2251EDCB}" dt="2021-04-22T20:14:49.207" v="402" actId="20577"/>
          <ac:spMkLst>
            <pc:docMk/>
            <pc:sldMk cId="4194571628" sldId="270"/>
            <ac:spMk id="2" creationId="{77F31DE0-4C3E-4006-BFD3-938D52210967}"/>
          </ac:spMkLst>
        </pc:spChg>
        <pc:spChg chg="del">
          <ac:chgData name="Matt Milner" userId="cd3b5bf519574458" providerId="LiveId" clId="{06EDFFEB-028C-42FC-BEAD-176D2251EDCB}" dt="2021-05-04T03:08:04.466" v="744" actId="478"/>
          <ac:spMkLst>
            <pc:docMk/>
            <pc:sldMk cId="4194571628" sldId="270"/>
            <ac:spMk id="3" creationId="{7D1C61F1-B577-4435-976F-E673B7B1BF2D}"/>
          </ac:spMkLst>
        </pc:spChg>
        <pc:spChg chg="add mod">
          <ac:chgData name="Matt Milner" userId="cd3b5bf519574458" providerId="LiveId" clId="{06EDFFEB-028C-42FC-BEAD-176D2251EDCB}" dt="2021-05-04T03:08:25.614" v="756" actId="20577"/>
          <ac:spMkLst>
            <pc:docMk/>
            <pc:sldMk cId="4194571628" sldId="270"/>
            <ac:spMk id="4" creationId="{FF556B12-B8E7-4375-8259-172EF688939F}"/>
          </ac:spMkLst>
        </pc:spChg>
        <pc:spChg chg="add mod">
          <ac:chgData name="Matt Milner" userId="cd3b5bf519574458" providerId="LiveId" clId="{06EDFFEB-028C-42FC-BEAD-176D2251EDCB}" dt="2021-05-04T03:09:38.737" v="783" actId="408"/>
          <ac:spMkLst>
            <pc:docMk/>
            <pc:sldMk cId="4194571628" sldId="270"/>
            <ac:spMk id="5" creationId="{D4FEC48A-291C-4241-840F-209C37524A8E}"/>
          </ac:spMkLst>
        </pc:spChg>
        <pc:spChg chg="add mod">
          <ac:chgData name="Matt Milner" userId="cd3b5bf519574458" providerId="LiveId" clId="{06EDFFEB-028C-42FC-BEAD-176D2251EDCB}" dt="2021-05-04T03:08:38.268" v="764" actId="20577"/>
          <ac:spMkLst>
            <pc:docMk/>
            <pc:sldMk cId="4194571628" sldId="270"/>
            <ac:spMk id="6" creationId="{C50E66DD-7783-4B58-A302-193AB3A79103}"/>
          </ac:spMkLst>
        </pc:spChg>
        <pc:spChg chg="add mod">
          <ac:chgData name="Matt Milner" userId="cd3b5bf519574458" providerId="LiveId" clId="{06EDFFEB-028C-42FC-BEAD-176D2251EDCB}" dt="2021-05-04T03:09:41.840" v="784" actId="1076"/>
          <ac:spMkLst>
            <pc:docMk/>
            <pc:sldMk cId="4194571628" sldId="270"/>
            <ac:spMk id="7" creationId="{FF41E40C-B130-4955-9D43-0AEA191BB584}"/>
          </ac:spMkLst>
        </pc:spChg>
        <pc:spChg chg="add mod">
          <ac:chgData name="Matt Milner" userId="cd3b5bf519574458" providerId="LiveId" clId="{06EDFFEB-028C-42FC-BEAD-176D2251EDCB}" dt="2021-05-04T03:14:10.364" v="798" actId="1076"/>
          <ac:spMkLst>
            <pc:docMk/>
            <pc:sldMk cId="4194571628" sldId="270"/>
            <ac:spMk id="19" creationId="{449F4320-B404-41D5-8F6D-CC82D5318DB9}"/>
          </ac:spMkLst>
        </pc:spChg>
        <pc:picChg chg="add mod">
          <ac:chgData name="Matt Milner" userId="cd3b5bf519574458" providerId="LiveId" clId="{06EDFFEB-028C-42FC-BEAD-176D2251EDCB}" dt="2021-05-04T03:13:57.952" v="797" actId="1076"/>
          <ac:picMkLst>
            <pc:docMk/>
            <pc:sldMk cId="4194571628" sldId="270"/>
            <ac:picMk id="18" creationId="{F8B373CB-8A8C-4D07-97FE-07D60A94E978}"/>
          </ac:picMkLst>
        </pc:picChg>
        <pc:cxnChg chg="add mod">
          <ac:chgData name="Matt Milner" userId="cd3b5bf519574458" providerId="LiveId" clId="{06EDFFEB-028C-42FC-BEAD-176D2251EDCB}" dt="2021-05-04T03:09:38.737" v="783" actId="408"/>
          <ac:cxnSpMkLst>
            <pc:docMk/>
            <pc:sldMk cId="4194571628" sldId="270"/>
            <ac:cxnSpMk id="9" creationId="{DFADD676-7534-4FDC-ACA0-DC58E894BA77}"/>
          </ac:cxnSpMkLst>
        </pc:cxnChg>
        <pc:cxnChg chg="add mod">
          <ac:chgData name="Matt Milner" userId="cd3b5bf519574458" providerId="LiveId" clId="{06EDFFEB-028C-42FC-BEAD-176D2251EDCB}" dt="2021-05-04T03:09:38.737" v="783" actId="408"/>
          <ac:cxnSpMkLst>
            <pc:docMk/>
            <pc:sldMk cId="4194571628" sldId="270"/>
            <ac:cxnSpMk id="10" creationId="{144146BF-4D61-417A-8EE5-CECBA6E59EBD}"/>
          </ac:cxnSpMkLst>
        </pc:cxnChg>
        <pc:cxnChg chg="add mod">
          <ac:chgData name="Matt Milner" userId="cd3b5bf519574458" providerId="LiveId" clId="{06EDFFEB-028C-42FC-BEAD-176D2251EDCB}" dt="2021-05-04T03:10:33.192" v="787" actId="693"/>
          <ac:cxnSpMkLst>
            <pc:docMk/>
            <pc:sldMk cId="4194571628" sldId="270"/>
            <ac:cxnSpMk id="14" creationId="{ADB0BDB5-D38D-49E7-8B35-F06D6C738F2B}"/>
          </ac:cxnSpMkLst>
        </pc:cxnChg>
        <pc:cxnChg chg="add mod">
          <ac:chgData name="Matt Milner" userId="cd3b5bf519574458" providerId="LiveId" clId="{06EDFFEB-028C-42FC-BEAD-176D2251EDCB}" dt="2021-05-04T03:11:01.453" v="791" actId="693"/>
          <ac:cxnSpMkLst>
            <pc:docMk/>
            <pc:sldMk cId="4194571628" sldId="270"/>
            <ac:cxnSpMk id="16" creationId="{B746E022-26CD-486B-85CC-DB81B12AAE3C}"/>
          </ac:cxnSpMkLst>
        </pc:cxnChg>
      </pc:sldChg>
      <pc:sldChg chg="addSp delSp modSp new mod setBg">
        <pc:chgData name="Matt Milner" userId="cd3b5bf519574458" providerId="LiveId" clId="{06EDFFEB-028C-42FC-BEAD-176D2251EDCB}" dt="2021-05-04T17:14:11.005" v="2509" actId="20577"/>
        <pc:sldMkLst>
          <pc:docMk/>
          <pc:sldMk cId="199746708" sldId="271"/>
        </pc:sldMkLst>
        <pc:spChg chg="mod">
          <ac:chgData name="Matt Milner" userId="cd3b5bf519574458" providerId="LiveId" clId="{06EDFFEB-028C-42FC-BEAD-176D2251EDCB}" dt="2021-05-04T03:18:25.884" v="1045" actId="26606"/>
          <ac:spMkLst>
            <pc:docMk/>
            <pc:sldMk cId="199746708" sldId="271"/>
            <ac:spMk id="2" creationId="{E51FD35D-7565-4369-B509-DC5285607FB6}"/>
          </ac:spMkLst>
        </pc:spChg>
        <pc:spChg chg="add del mod">
          <ac:chgData name="Matt Milner" userId="cd3b5bf519574458" providerId="LiveId" clId="{06EDFFEB-028C-42FC-BEAD-176D2251EDCB}" dt="2021-05-04T03:18:25.884" v="1045" actId="26606"/>
          <ac:spMkLst>
            <pc:docMk/>
            <pc:sldMk cId="199746708" sldId="271"/>
            <ac:spMk id="3" creationId="{9CFB214A-B82F-4FFE-A32D-3678969CE78D}"/>
          </ac:spMkLst>
        </pc:spChg>
        <pc:spChg chg="add del">
          <ac:chgData name="Matt Milner" userId="cd3b5bf519574458" providerId="LiveId" clId="{06EDFFEB-028C-42FC-BEAD-176D2251EDCB}" dt="2021-05-04T03:18:21.793" v="1042" actId="26606"/>
          <ac:spMkLst>
            <pc:docMk/>
            <pc:sldMk cId="199746708" sldId="271"/>
            <ac:spMk id="9" creationId="{7301F447-EEF7-48F5-AF73-7566EE7F64AD}"/>
          </ac:spMkLst>
        </pc:spChg>
        <pc:spChg chg="add del">
          <ac:chgData name="Matt Milner" userId="cd3b5bf519574458" providerId="LiveId" clId="{06EDFFEB-028C-42FC-BEAD-176D2251EDCB}" dt="2021-05-04T03:18:25.875" v="1044" actId="26606"/>
          <ac:spMkLst>
            <pc:docMk/>
            <pc:sldMk cId="199746708" sldId="271"/>
            <ac:spMk id="10" creationId="{AFA67CD3-AB4E-4A7A-BEB8-53C445D8C44E}"/>
          </ac:spMkLst>
        </pc:spChg>
        <pc:spChg chg="add del">
          <ac:chgData name="Matt Milner" userId="cd3b5bf519574458" providerId="LiveId" clId="{06EDFFEB-028C-42FC-BEAD-176D2251EDCB}" dt="2021-05-04T03:18:21.793" v="1042" actId="26606"/>
          <ac:spMkLst>
            <pc:docMk/>
            <pc:sldMk cId="199746708" sldId="271"/>
            <ac:spMk id="11" creationId="{F7117410-A2A4-4085-9ADC-46744551DBDE}"/>
          </ac:spMkLst>
        </pc:spChg>
        <pc:spChg chg="add del">
          <ac:chgData name="Matt Milner" userId="cd3b5bf519574458" providerId="LiveId" clId="{06EDFFEB-028C-42FC-BEAD-176D2251EDCB}" dt="2021-05-04T03:18:21.793" v="1042" actId="26606"/>
          <ac:spMkLst>
            <pc:docMk/>
            <pc:sldMk cId="199746708" sldId="271"/>
            <ac:spMk id="13" creationId="{99F74EB5-E547-4FB4-95F5-BCC788F3C4A0}"/>
          </ac:spMkLst>
        </pc:spChg>
        <pc:spChg chg="add del">
          <ac:chgData name="Matt Milner" userId="cd3b5bf519574458" providerId="LiveId" clId="{06EDFFEB-028C-42FC-BEAD-176D2251EDCB}" dt="2021-05-04T03:18:25.875" v="1044" actId="26606"/>
          <ac:spMkLst>
            <pc:docMk/>
            <pc:sldMk cId="199746708" sldId="271"/>
            <ac:spMk id="14" creationId="{339C8D78-A644-462F-B674-F440635E5353}"/>
          </ac:spMkLst>
        </pc:spChg>
        <pc:spChg chg="add del">
          <ac:chgData name="Matt Milner" userId="cd3b5bf519574458" providerId="LiveId" clId="{06EDFFEB-028C-42FC-BEAD-176D2251EDCB}" dt="2021-05-04T03:18:25.875" v="1044" actId="26606"/>
          <ac:spMkLst>
            <pc:docMk/>
            <pc:sldMk cId="199746708" sldId="271"/>
            <ac:spMk id="15" creationId="{9CFB214A-B82F-4FFE-A32D-3678969CE78D}"/>
          </ac:spMkLst>
        </pc:spChg>
        <pc:spChg chg="add mod">
          <ac:chgData name="Matt Milner" userId="cd3b5bf519574458" providerId="LiveId" clId="{06EDFFEB-028C-42FC-BEAD-176D2251EDCB}" dt="2021-05-04T17:14:11.005" v="2509" actId="20577"/>
          <ac:spMkLst>
            <pc:docMk/>
            <pc:sldMk cId="199746708" sldId="271"/>
            <ac:spMk id="17" creationId="{9CFB214A-B82F-4FFE-A32D-3678969CE78D}"/>
          </ac:spMkLst>
        </pc:spChg>
        <pc:graphicFrameChg chg="add del">
          <ac:chgData name="Matt Milner" userId="cd3b5bf519574458" providerId="LiveId" clId="{06EDFFEB-028C-42FC-BEAD-176D2251EDCB}" dt="2021-05-04T03:18:21.793" v="1042" actId="26606"/>
          <ac:graphicFrameMkLst>
            <pc:docMk/>
            <pc:sldMk cId="199746708" sldId="271"/>
            <ac:graphicFrameMk id="5" creationId="{F0F4DC73-E57E-4B47-A35E-12EB8AA0BE59}"/>
          </ac:graphicFrameMkLst>
        </pc:graphicFrameChg>
        <pc:picChg chg="add del">
          <ac:chgData name="Matt Milner" userId="cd3b5bf519574458" providerId="LiveId" clId="{06EDFFEB-028C-42FC-BEAD-176D2251EDCB}" dt="2021-05-04T03:18:25.875" v="1044" actId="26606"/>
          <ac:picMkLst>
            <pc:docMk/>
            <pc:sldMk cId="199746708" sldId="271"/>
            <ac:picMk id="7" creationId="{9CCE1A6F-7C2C-45E2-93D2-257204D74B13}"/>
          </ac:picMkLst>
        </pc:picChg>
        <pc:picChg chg="add del">
          <ac:chgData name="Matt Milner" userId="cd3b5bf519574458" providerId="LiveId" clId="{06EDFFEB-028C-42FC-BEAD-176D2251EDCB}" dt="2021-05-04T03:18:25.875" v="1044" actId="26606"/>
          <ac:picMkLst>
            <pc:docMk/>
            <pc:sldMk cId="199746708" sldId="271"/>
            <ac:picMk id="12" creationId="{07CF545F-9C2E-4446-97CD-AD92990C2B68}"/>
          </ac:picMkLst>
        </pc:picChg>
        <pc:picChg chg="add">
          <ac:chgData name="Matt Milner" userId="cd3b5bf519574458" providerId="LiveId" clId="{06EDFFEB-028C-42FC-BEAD-176D2251EDCB}" dt="2021-05-04T03:18:25.884" v="1045" actId="26606"/>
          <ac:picMkLst>
            <pc:docMk/>
            <pc:sldMk cId="199746708" sldId="271"/>
            <ac:picMk id="18" creationId="{A3BDF624-0B41-47C5-9664-3D48566D71D2}"/>
          </ac:picMkLst>
        </pc:picChg>
        <pc:cxnChg chg="add">
          <ac:chgData name="Matt Milner" userId="cd3b5bf519574458" providerId="LiveId" clId="{06EDFFEB-028C-42FC-BEAD-176D2251EDCB}" dt="2021-05-04T03:18:25.884" v="1045" actId="26606"/>
          <ac:cxnSpMkLst>
            <pc:docMk/>
            <pc:sldMk cId="199746708" sldId="271"/>
            <ac:cxnSpMk id="19" creationId="{A7F400EE-A8A5-48AF-B4D6-291B52C6F0B0}"/>
          </ac:cxnSpMkLst>
        </pc:cxnChg>
      </pc:sldChg>
      <pc:sldChg chg="addSp delSp modSp new mod setBg">
        <pc:chgData name="Matt Milner" userId="cd3b5bf519574458" providerId="LiveId" clId="{06EDFFEB-028C-42FC-BEAD-176D2251EDCB}" dt="2021-05-04T03:20:22.261" v="1249" actId="26606"/>
        <pc:sldMkLst>
          <pc:docMk/>
          <pc:sldMk cId="751421947" sldId="272"/>
        </pc:sldMkLst>
        <pc:spChg chg="mod">
          <ac:chgData name="Matt Milner" userId="cd3b5bf519574458" providerId="LiveId" clId="{06EDFFEB-028C-42FC-BEAD-176D2251EDCB}" dt="2021-05-04T03:20:22.258" v="1248" actId="26606"/>
          <ac:spMkLst>
            <pc:docMk/>
            <pc:sldMk cId="751421947" sldId="272"/>
            <ac:spMk id="2" creationId="{5BEECDB9-E045-4C61-86D3-62A620277F7B}"/>
          </ac:spMkLst>
        </pc:spChg>
        <pc:spChg chg="del mod">
          <ac:chgData name="Matt Milner" userId="cd3b5bf519574458" providerId="LiveId" clId="{06EDFFEB-028C-42FC-BEAD-176D2251EDCB}" dt="2021-05-04T03:19:11.063" v="1068" actId="931"/>
          <ac:spMkLst>
            <pc:docMk/>
            <pc:sldMk cId="751421947" sldId="272"/>
            <ac:spMk id="3" creationId="{65575A48-BE19-432C-8CFD-C1BDA51F6CBF}"/>
          </ac:spMkLst>
        </pc:spChg>
        <pc:spChg chg="add mod">
          <ac:chgData name="Matt Milner" userId="cd3b5bf519574458" providerId="LiveId" clId="{06EDFFEB-028C-42FC-BEAD-176D2251EDCB}" dt="2021-05-04T03:20:22.261" v="1249" actId="26606"/>
          <ac:spMkLst>
            <pc:docMk/>
            <pc:sldMk cId="751421947" sldId="272"/>
            <ac:spMk id="9" creationId="{CEEB2F03-0E4C-43CA-926B-2E9867C2085E}"/>
          </ac:spMkLst>
        </pc:spChg>
        <pc:spChg chg="add del">
          <ac:chgData name="Matt Milner" userId="cd3b5bf519574458" providerId="LiveId" clId="{06EDFFEB-028C-42FC-BEAD-176D2251EDCB}" dt="2021-05-04T03:20:17.818" v="1246" actId="26606"/>
          <ac:spMkLst>
            <pc:docMk/>
            <pc:sldMk cId="751421947" sldId="272"/>
            <ac:spMk id="17" creationId="{91F32EBA-ED97-466E-8CFA-8382584155D0}"/>
          </ac:spMkLst>
        </pc:spChg>
        <pc:spChg chg="add del">
          <ac:chgData name="Matt Milner" userId="cd3b5bf519574458" providerId="LiveId" clId="{06EDFFEB-028C-42FC-BEAD-176D2251EDCB}" dt="2021-05-04T03:20:17.818" v="1246" actId="26606"/>
          <ac:spMkLst>
            <pc:docMk/>
            <pc:sldMk cId="751421947" sldId="272"/>
            <ac:spMk id="19" creationId="{62A38935-BB53-4DF7-A56E-48DD25B685D7}"/>
          </ac:spMkLst>
        </pc:spChg>
        <pc:spChg chg="add del">
          <ac:chgData name="Matt Milner" userId="cd3b5bf519574458" providerId="LiveId" clId="{06EDFFEB-028C-42FC-BEAD-176D2251EDCB}" dt="2021-05-04T03:20:22.258" v="1248" actId="26606"/>
          <ac:spMkLst>
            <pc:docMk/>
            <pc:sldMk cId="751421947" sldId="272"/>
            <ac:spMk id="21" creationId="{6437CC72-F4A8-4DC3-AFAB-D22C482C8100}"/>
          </ac:spMkLst>
        </pc:spChg>
        <pc:spChg chg="add del">
          <ac:chgData name="Matt Milner" userId="cd3b5bf519574458" providerId="LiveId" clId="{06EDFFEB-028C-42FC-BEAD-176D2251EDCB}" dt="2021-05-04T03:20:22.258" v="1248" actId="26606"/>
          <ac:spMkLst>
            <pc:docMk/>
            <pc:sldMk cId="751421947" sldId="272"/>
            <ac:spMk id="22" creationId="{3346177D-ADC4-4968-B747-5CFCD390B5B9}"/>
          </ac:spMkLst>
        </pc:spChg>
        <pc:spChg chg="add del">
          <ac:chgData name="Matt Milner" userId="cd3b5bf519574458" providerId="LiveId" clId="{06EDFFEB-028C-42FC-BEAD-176D2251EDCB}" dt="2021-05-04T03:20:22.258" v="1248" actId="26606"/>
          <ac:spMkLst>
            <pc:docMk/>
            <pc:sldMk cId="751421947" sldId="272"/>
            <ac:spMk id="23" creationId="{0844A943-BF79-4FEA-ABB1-3BD54D236606}"/>
          </ac:spMkLst>
        </pc:spChg>
        <pc:picChg chg="add mod ord">
          <ac:chgData name="Matt Milner" userId="cd3b5bf519574458" providerId="LiveId" clId="{06EDFFEB-028C-42FC-BEAD-176D2251EDCB}" dt="2021-05-04T03:20:22.258" v="1248" actId="26606"/>
          <ac:picMkLst>
            <pc:docMk/>
            <pc:sldMk cId="751421947" sldId="272"/>
            <ac:picMk id="5" creationId="{3798C929-5CEC-4EA3-A0C3-B5721FB7EE60}"/>
          </ac:picMkLst>
        </pc:picChg>
        <pc:cxnChg chg="add del">
          <ac:chgData name="Matt Milner" userId="cd3b5bf519574458" providerId="LiveId" clId="{06EDFFEB-028C-42FC-BEAD-176D2251EDCB}" dt="2021-05-04T03:20:22.261" v="1249" actId="26606"/>
          <ac:cxnSpMkLst>
            <pc:docMk/>
            <pc:sldMk cId="751421947" sldId="272"/>
            <ac:cxnSpMk id="12" creationId="{39B7FDC9-F0CE-43A7-9F2A-83DD09DC3453}"/>
          </ac:cxnSpMkLst>
        </pc:cxnChg>
        <pc:cxnChg chg="add">
          <ac:chgData name="Matt Milner" userId="cd3b5bf519574458" providerId="LiveId" clId="{06EDFFEB-028C-42FC-BEAD-176D2251EDCB}" dt="2021-05-04T03:20:22.261" v="1249" actId="26606"/>
          <ac:cxnSpMkLst>
            <pc:docMk/>
            <pc:sldMk cId="751421947" sldId="272"/>
            <ac:cxnSpMk id="25" creationId="{39B7FDC9-F0CE-43A7-9F2A-83DD09DC3453}"/>
          </ac:cxnSpMkLst>
        </pc:cxnChg>
      </pc:sldChg>
      <pc:sldChg chg="addSp delSp modSp new mod setBg addAnim setClrOvrMap delDesignElem chgLayout">
        <pc:chgData name="Matt Milner" userId="cd3b5bf519574458" providerId="LiveId" clId="{06EDFFEB-028C-42FC-BEAD-176D2251EDCB}" dt="2021-05-04T03:25:40.375" v="1407" actId="255"/>
        <pc:sldMkLst>
          <pc:docMk/>
          <pc:sldMk cId="1142255549" sldId="273"/>
        </pc:sldMkLst>
        <pc:spChg chg="mod ord">
          <ac:chgData name="Matt Milner" userId="cd3b5bf519574458" providerId="LiveId" clId="{06EDFFEB-028C-42FC-BEAD-176D2251EDCB}" dt="2021-05-04T03:25:33.111" v="1406" actId="26606"/>
          <ac:spMkLst>
            <pc:docMk/>
            <pc:sldMk cId="1142255549" sldId="273"/>
            <ac:spMk id="2" creationId="{1B7D28A2-F5E6-4A53-9864-DA453D158B44}"/>
          </ac:spMkLst>
        </pc:spChg>
        <pc:spChg chg="add del">
          <ac:chgData name="Matt Milner" userId="cd3b5bf519574458" providerId="LiveId" clId="{06EDFFEB-028C-42FC-BEAD-176D2251EDCB}" dt="2021-05-04T03:21:37.842" v="1291" actId="26606"/>
          <ac:spMkLst>
            <pc:docMk/>
            <pc:sldMk cId="1142255549" sldId="273"/>
            <ac:spMk id="3" creationId="{6E0046FE-6B35-47EC-9BFF-8D9117559B82}"/>
          </ac:spMkLst>
        </pc:spChg>
        <pc:spChg chg="add del mod ord">
          <ac:chgData name="Matt Milner" userId="cd3b5bf519574458" providerId="LiveId" clId="{06EDFFEB-028C-42FC-BEAD-176D2251EDCB}" dt="2021-05-04T03:25:33.111" v="1406" actId="26606"/>
          <ac:spMkLst>
            <pc:docMk/>
            <pc:sldMk cId="1142255549" sldId="273"/>
            <ac:spMk id="4" creationId="{E0C366BB-6ACA-497C-B96E-B0AABD62274C}"/>
          </ac:spMkLst>
        </pc:spChg>
        <pc:spChg chg="add del">
          <ac:chgData name="Matt Milner" userId="cd3b5bf519574458" providerId="LiveId" clId="{06EDFFEB-028C-42FC-BEAD-176D2251EDCB}" dt="2021-05-04T03:21:37.836" v="1290" actId="26606"/>
          <ac:spMkLst>
            <pc:docMk/>
            <pc:sldMk cId="1142255549" sldId="273"/>
            <ac:spMk id="9" creationId="{37C89E4B-3C9F-44B9-8B86-D9E3D112D8EC}"/>
          </ac:spMkLst>
        </pc:spChg>
        <pc:spChg chg="add del">
          <ac:chgData name="Matt Milner" userId="cd3b5bf519574458" providerId="LiveId" clId="{06EDFFEB-028C-42FC-BEAD-176D2251EDCB}" dt="2021-05-04T03:24:15.964" v="1352" actId="26606"/>
          <ac:spMkLst>
            <pc:docMk/>
            <pc:sldMk cId="1142255549" sldId="273"/>
            <ac:spMk id="15" creationId="{71B2258F-86CA-4D4D-8270-BC05FCDEBFB3}"/>
          </ac:spMkLst>
        </pc:spChg>
        <pc:spChg chg="add del">
          <ac:chgData name="Matt Milner" userId="cd3b5bf519574458" providerId="LiveId" clId="{06EDFFEB-028C-42FC-BEAD-176D2251EDCB}" dt="2021-05-04T03:24:15.962" v="1351" actId="26606"/>
          <ac:spMkLst>
            <pc:docMk/>
            <pc:sldMk cId="1142255549" sldId="273"/>
            <ac:spMk id="21" creationId="{0671A8AE-40A1-4631-A6B8-581AFF065482}"/>
          </ac:spMkLst>
        </pc:spChg>
        <pc:spChg chg="add del">
          <ac:chgData name="Matt Milner" userId="cd3b5bf519574458" providerId="LiveId" clId="{06EDFFEB-028C-42FC-BEAD-176D2251EDCB}" dt="2021-05-04T03:25:33.100" v="1405" actId="26606"/>
          <ac:spMkLst>
            <pc:docMk/>
            <pc:sldMk cId="1142255549" sldId="273"/>
            <ac:spMk id="22" creationId="{375B19E4-0108-41C4-8DB1-11BAE0B49D9B}"/>
          </ac:spMkLst>
        </pc:spChg>
        <pc:spChg chg="add del">
          <ac:chgData name="Matt Milner" userId="cd3b5bf519574458" providerId="LiveId" clId="{06EDFFEB-028C-42FC-BEAD-176D2251EDCB}" dt="2021-05-04T03:24:15.962" v="1351" actId="26606"/>
          <ac:spMkLst>
            <pc:docMk/>
            <pc:sldMk cId="1142255549" sldId="273"/>
            <ac:spMk id="23" creationId="{AB58EF07-17C2-48CF-ABB0-EEF1F17CB8F0}"/>
          </ac:spMkLst>
        </pc:spChg>
        <pc:spChg chg="add del">
          <ac:chgData name="Matt Milner" userId="cd3b5bf519574458" providerId="LiveId" clId="{06EDFFEB-028C-42FC-BEAD-176D2251EDCB}" dt="2021-05-04T03:24:15.962" v="1351" actId="26606"/>
          <ac:spMkLst>
            <pc:docMk/>
            <pc:sldMk cId="1142255549" sldId="273"/>
            <ac:spMk id="25" creationId="{AF2F604E-43BE-4DC3-B983-E071523364F8}"/>
          </ac:spMkLst>
        </pc:spChg>
        <pc:spChg chg="add del">
          <ac:chgData name="Matt Milner" userId="cd3b5bf519574458" providerId="LiveId" clId="{06EDFFEB-028C-42FC-BEAD-176D2251EDCB}" dt="2021-05-04T03:24:15.962" v="1351" actId="26606"/>
          <ac:spMkLst>
            <pc:docMk/>
            <pc:sldMk cId="1142255549" sldId="273"/>
            <ac:spMk id="27" creationId="{08C9B587-E65E-4B52-B37C-ABEBB6E87928}"/>
          </ac:spMkLst>
        </pc:spChg>
        <pc:spChg chg="add del">
          <ac:chgData name="Matt Milner" userId="cd3b5bf519574458" providerId="LiveId" clId="{06EDFFEB-028C-42FC-BEAD-176D2251EDCB}" dt="2021-05-04T03:25:33.100" v="1405" actId="26606"/>
          <ac:spMkLst>
            <pc:docMk/>
            <pc:sldMk cId="1142255549" sldId="273"/>
            <ac:spMk id="28" creationId="{E0C366BB-6ACA-497C-B96E-B0AABD62274C}"/>
          </ac:spMkLst>
        </pc:spChg>
        <pc:spChg chg="add del">
          <ac:chgData name="Matt Milner" userId="cd3b5bf519574458" providerId="LiveId" clId="{06EDFFEB-028C-42FC-BEAD-176D2251EDCB}" dt="2021-05-04T03:24:25.612" v="1355" actId="700"/>
          <ac:spMkLst>
            <pc:docMk/>
            <pc:sldMk cId="1142255549" sldId="273"/>
            <ac:spMk id="29" creationId="{71B2258F-86CA-4D4D-8270-BC05FCDEBFB3}"/>
          </ac:spMkLst>
        </pc:spChg>
        <pc:spChg chg="add mod">
          <ac:chgData name="Matt Milner" userId="cd3b5bf519574458" providerId="LiveId" clId="{06EDFFEB-028C-42FC-BEAD-176D2251EDCB}" dt="2021-05-04T03:25:40.375" v="1407" actId="255"/>
          <ac:spMkLst>
            <pc:docMk/>
            <pc:sldMk cId="1142255549" sldId="273"/>
            <ac:spMk id="30" creationId="{E0C366BB-6ACA-497C-B96E-B0AABD62274C}"/>
          </ac:spMkLst>
        </pc:spChg>
        <pc:graphicFrameChg chg="add del">
          <ac:chgData name="Matt Milner" userId="cd3b5bf519574458" providerId="LiveId" clId="{06EDFFEB-028C-42FC-BEAD-176D2251EDCB}" dt="2021-05-04T03:25:30.500" v="1403" actId="26606"/>
          <ac:graphicFrameMkLst>
            <pc:docMk/>
            <pc:sldMk cId="1142255549" sldId="273"/>
            <ac:graphicFrameMk id="20" creationId="{17F0B014-F789-42EE-8898-5F8CEA89C66B}"/>
          </ac:graphicFrameMkLst>
        </pc:graphicFrameChg>
        <pc:picChg chg="add del">
          <ac:chgData name="Matt Milner" userId="cd3b5bf519574458" providerId="LiveId" clId="{06EDFFEB-028C-42FC-BEAD-176D2251EDCB}" dt="2021-05-04T03:21:37.836" v="1290" actId="26606"/>
          <ac:picMkLst>
            <pc:docMk/>
            <pc:sldMk cId="1142255549" sldId="273"/>
            <ac:picMk id="5" creationId="{66C82262-168D-4F63-B1F9-F9CA7A323AEC}"/>
          </ac:picMkLst>
        </pc:picChg>
        <pc:picChg chg="add mod ord">
          <ac:chgData name="Matt Milner" userId="cd3b5bf519574458" providerId="LiveId" clId="{06EDFFEB-028C-42FC-BEAD-176D2251EDCB}" dt="2021-05-04T03:25:33.111" v="1406" actId="26606"/>
          <ac:picMkLst>
            <pc:docMk/>
            <pc:sldMk cId="1142255549" sldId="273"/>
            <ac:picMk id="16" creationId="{AD26BF6A-E76D-4259-8B09-557BA8A32103}"/>
          </ac:picMkLst>
        </pc:picChg>
        <pc:cxnChg chg="add del">
          <ac:chgData name="Matt Milner" userId="cd3b5bf519574458" providerId="LiveId" clId="{06EDFFEB-028C-42FC-BEAD-176D2251EDCB}" dt="2021-05-04T03:21:37.836" v="1290" actId="26606"/>
          <ac:cxnSpMkLst>
            <pc:docMk/>
            <pc:sldMk cId="1142255549" sldId="273"/>
            <ac:cxnSpMk id="11" creationId="{AA2EAA10-076F-46BD-8F0F-B9A2FB77A85C}"/>
          </ac:cxnSpMkLst>
        </pc:cxnChg>
        <pc:cxnChg chg="add del">
          <ac:chgData name="Matt Milner" userId="cd3b5bf519574458" providerId="LiveId" clId="{06EDFFEB-028C-42FC-BEAD-176D2251EDCB}" dt="2021-05-04T03:21:37.836" v="1290" actId="26606"/>
          <ac:cxnSpMkLst>
            <pc:docMk/>
            <pc:sldMk cId="1142255549" sldId="273"/>
            <ac:cxnSpMk id="13" creationId="{D891E407-403B-4764-86C9-33A56D3BCAA3}"/>
          </ac:cxnSpMkLst>
        </pc:cxnChg>
        <pc:cxnChg chg="add del">
          <ac:chgData name="Matt Milner" userId="cd3b5bf519574458" providerId="LiveId" clId="{06EDFFEB-028C-42FC-BEAD-176D2251EDCB}" dt="2021-05-04T03:25:27.022" v="1401" actId="26606"/>
          <ac:cxnSpMkLst>
            <pc:docMk/>
            <pc:sldMk cId="1142255549" sldId="273"/>
            <ac:cxnSpMk id="18" creationId="{A7F400EE-A8A5-48AF-B4D6-291B52C6F0B0}"/>
          </ac:cxnSpMkLst>
        </pc:cxnChg>
        <pc:cxnChg chg="add del">
          <ac:chgData name="Matt Milner" userId="cd3b5bf519574458" providerId="LiveId" clId="{06EDFFEB-028C-42FC-BEAD-176D2251EDCB}" dt="2021-05-04T03:25:33.100" v="1405" actId="26606"/>
          <ac:cxnSpMkLst>
            <pc:docMk/>
            <pc:sldMk cId="1142255549" sldId="273"/>
            <ac:cxnSpMk id="24" creationId="{C727A21A-62F5-405C-B7A5-439FD3993289}"/>
          </ac:cxnSpMkLst>
        </pc:cxnChg>
        <pc:cxnChg chg="add del">
          <ac:chgData name="Matt Milner" userId="cd3b5bf519574458" providerId="LiveId" clId="{06EDFFEB-028C-42FC-BEAD-176D2251EDCB}" dt="2021-05-04T03:25:33.100" v="1405" actId="26606"/>
          <ac:cxnSpMkLst>
            <pc:docMk/>
            <pc:sldMk cId="1142255549" sldId="273"/>
            <ac:cxnSpMk id="26" creationId="{92E62CE6-1D21-4565-8E90-0F1D900BEF85}"/>
          </ac:cxnSpMkLst>
        </pc:cxnChg>
        <pc:cxnChg chg="add">
          <ac:chgData name="Matt Milner" userId="cd3b5bf519574458" providerId="LiveId" clId="{06EDFFEB-028C-42FC-BEAD-176D2251EDCB}" dt="2021-05-04T03:25:33.111" v="1406" actId="26606"/>
          <ac:cxnSpMkLst>
            <pc:docMk/>
            <pc:sldMk cId="1142255549" sldId="273"/>
            <ac:cxnSpMk id="31" creationId="{A7F400EE-A8A5-48AF-B4D6-291B52C6F0B0}"/>
          </ac:cxnSpMkLst>
        </pc:cxnChg>
      </pc:sldChg>
      <pc:sldChg chg="addSp delSp modSp new mod setBg setClrOvrMap">
        <pc:chgData name="Matt Milner" userId="cd3b5bf519574458" providerId="LiveId" clId="{06EDFFEB-028C-42FC-BEAD-176D2251EDCB}" dt="2021-05-04T03:29:08.692" v="1693" actId="26606"/>
        <pc:sldMkLst>
          <pc:docMk/>
          <pc:sldMk cId="3417753537" sldId="274"/>
        </pc:sldMkLst>
        <pc:spChg chg="mod">
          <ac:chgData name="Matt Milner" userId="cd3b5bf519574458" providerId="LiveId" clId="{06EDFFEB-028C-42FC-BEAD-176D2251EDCB}" dt="2021-05-04T03:29:08.692" v="1693" actId="26606"/>
          <ac:spMkLst>
            <pc:docMk/>
            <pc:sldMk cId="3417753537" sldId="274"/>
            <ac:spMk id="2" creationId="{7D076F6F-BA4A-414D-8381-AC391D820D12}"/>
          </ac:spMkLst>
        </pc:spChg>
        <pc:spChg chg="add del mod">
          <ac:chgData name="Matt Milner" userId="cd3b5bf519574458" providerId="LiveId" clId="{06EDFFEB-028C-42FC-BEAD-176D2251EDCB}" dt="2021-05-04T03:29:08.692" v="1693" actId="26606"/>
          <ac:spMkLst>
            <pc:docMk/>
            <pc:sldMk cId="3417753537" sldId="274"/>
            <ac:spMk id="3" creationId="{0151674C-5312-4FAE-8375-23F7EA73A5BC}"/>
          </ac:spMkLst>
        </pc:spChg>
        <pc:spChg chg="add del">
          <ac:chgData name="Matt Milner" userId="cd3b5bf519574458" providerId="LiveId" clId="{06EDFFEB-028C-42FC-BEAD-176D2251EDCB}" dt="2021-05-04T03:28:46.329" v="1684" actId="26606"/>
          <ac:spMkLst>
            <pc:docMk/>
            <pc:sldMk cId="3417753537" sldId="274"/>
            <ac:spMk id="9" creationId="{D55CD764-972B-4CA5-A885-53E55C63E174}"/>
          </ac:spMkLst>
        </pc:spChg>
        <pc:spChg chg="add del">
          <ac:chgData name="Matt Milner" userId="cd3b5bf519574458" providerId="LiveId" clId="{06EDFFEB-028C-42FC-BEAD-176D2251EDCB}" dt="2021-05-04T03:28:46.329" v="1684" actId="26606"/>
          <ac:spMkLst>
            <pc:docMk/>
            <pc:sldMk cId="3417753537" sldId="274"/>
            <ac:spMk id="11" creationId="{34165AB3-7006-4430-BCE3-25476BE13322}"/>
          </ac:spMkLst>
        </pc:spChg>
        <pc:spChg chg="add del">
          <ac:chgData name="Matt Milner" userId="cd3b5bf519574458" providerId="LiveId" clId="{06EDFFEB-028C-42FC-BEAD-176D2251EDCB}" dt="2021-05-04T03:28:46.329" v="1684" actId="26606"/>
          <ac:spMkLst>
            <pc:docMk/>
            <pc:sldMk cId="3417753537" sldId="274"/>
            <ac:spMk id="35" creationId="{E3E51905-F374-4E1A-97CF-B741584B74D5}"/>
          </ac:spMkLst>
        </pc:spChg>
        <pc:spChg chg="add del">
          <ac:chgData name="Matt Milner" userId="cd3b5bf519574458" providerId="LiveId" clId="{06EDFFEB-028C-42FC-BEAD-176D2251EDCB}" dt="2021-05-04T03:28:49.625" v="1686" actId="26606"/>
          <ac:spMkLst>
            <pc:docMk/>
            <pc:sldMk cId="3417753537" sldId="274"/>
            <ac:spMk id="37" creationId="{0151674C-5312-4FAE-8375-23F7EA73A5BC}"/>
          </ac:spMkLst>
        </pc:spChg>
        <pc:spChg chg="add del">
          <ac:chgData name="Matt Milner" userId="cd3b5bf519574458" providerId="LiveId" clId="{06EDFFEB-028C-42FC-BEAD-176D2251EDCB}" dt="2021-05-04T03:29:03.616" v="1688" actId="26606"/>
          <ac:spMkLst>
            <pc:docMk/>
            <pc:sldMk cId="3417753537" sldId="274"/>
            <ac:spMk id="41" creationId="{9228552E-C8B1-4A80-8448-0787CE0FC704}"/>
          </ac:spMkLst>
        </pc:spChg>
        <pc:spChg chg="add del">
          <ac:chgData name="Matt Milner" userId="cd3b5bf519574458" providerId="LiveId" clId="{06EDFFEB-028C-42FC-BEAD-176D2251EDCB}" dt="2021-05-04T03:29:03.616" v="1688" actId="26606"/>
          <ac:spMkLst>
            <pc:docMk/>
            <pc:sldMk cId="3417753537" sldId="274"/>
            <ac:spMk id="43" creationId="{0151674C-5312-4FAE-8375-23F7EA73A5BC}"/>
          </ac:spMkLst>
        </pc:spChg>
        <pc:spChg chg="add del">
          <ac:chgData name="Matt Milner" userId="cd3b5bf519574458" providerId="LiveId" clId="{06EDFFEB-028C-42FC-BEAD-176D2251EDCB}" dt="2021-05-04T03:29:06.005" v="1690" actId="26606"/>
          <ac:spMkLst>
            <pc:docMk/>
            <pc:sldMk cId="3417753537" sldId="274"/>
            <ac:spMk id="45" creationId="{2E442304-DDBD-4F7B-8017-36BCC863FB40}"/>
          </ac:spMkLst>
        </pc:spChg>
        <pc:spChg chg="add del">
          <ac:chgData name="Matt Milner" userId="cd3b5bf519574458" providerId="LiveId" clId="{06EDFFEB-028C-42FC-BEAD-176D2251EDCB}" dt="2021-05-04T03:29:06.005" v="1690" actId="26606"/>
          <ac:spMkLst>
            <pc:docMk/>
            <pc:sldMk cId="3417753537" sldId="274"/>
            <ac:spMk id="46" creationId="{5E107275-3853-46FD-A241-DE4355A42675}"/>
          </ac:spMkLst>
        </pc:spChg>
        <pc:spChg chg="add">
          <ac:chgData name="Matt Milner" userId="cd3b5bf519574458" providerId="LiveId" clId="{06EDFFEB-028C-42FC-BEAD-176D2251EDCB}" dt="2021-05-04T03:29:08.692" v="1693" actId="26606"/>
          <ac:spMkLst>
            <pc:docMk/>
            <pc:sldMk cId="3417753537" sldId="274"/>
            <ac:spMk id="51" creationId="{0151674C-5312-4FAE-8375-23F7EA73A5BC}"/>
          </ac:spMkLst>
        </pc:spChg>
        <pc:grpChg chg="add del">
          <ac:chgData name="Matt Milner" userId="cd3b5bf519574458" providerId="LiveId" clId="{06EDFFEB-028C-42FC-BEAD-176D2251EDCB}" dt="2021-05-04T03:28:46.329" v="1684" actId="26606"/>
          <ac:grpSpMkLst>
            <pc:docMk/>
            <pc:sldMk cId="3417753537" sldId="274"/>
            <ac:grpSpMk id="13" creationId="{11999B20-6058-4C55-882E-A1FB050B69DD}"/>
          </ac:grpSpMkLst>
        </pc:grpChg>
        <pc:graphicFrameChg chg="add del">
          <ac:chgData name="Matt Milner" userId="cd3b5bf519574458" providerId="LiveId" clId="{06EDFFEB-028C-42FC-BEAD-176D2251EDCB}" dt="2021-05-04T03:28:46.329" v="1684" actId="26606"/>
          <ac:graphicFrameMkLst>
            <pc:docMk/>
            <pc:sldMk cId="3417753537" sldId="274"/>
            <ac:graphicFrameMk id="5" creationId="{E03FA55E-6998-489D-B8FE-2629072958C4}"/>
          </ac:graphicFrameMkLst>
        </pc:graphicFrameChg>
        <pc:graphicFrameChg chg="add del">
          <ac:chgData name="Matt Milner" userId="cd3b5bf519574458" providerId="LiveId" clId="{06EDFFEB-028C-42FC-BEAD-176D2251EDCB}" dt="2021-05-04T03:29:06.005" v="1690" actId="26606"/>
          <ac:graphicFrameMkLst>
            <pc:docMk/>
            <pc:sldMk cId="3417753537" sldId="274"/>
            <ac:graphicFrameMk id="47" creationId="{70078585-E4A2-49E1-9554-E7328599A8C5}"/>
          </ac:graphicFrameMkLst>
        </pc:graphicFrameChg>
        <pc:graphicFrameChg chg="add del">
          <ac:chgData name="Matt Milner" userId="cd3b5bf519574458" providerId="LiveId" clId="{06EDFFEB-028C-42FC-BEAD-176D2251EDCB}" dt="2021-05-04T03:29:08.674" v="1692" actId="26606"/>
          <ac:graphicFrameMkLst>
            <pc:docMk/>
            <pc:sldMk cId="3417753537" sldId="274"/>
            <ac:graphicFrameMk id="49" creationId="{6795F2B1-1C58-4252-A5AB-7A8BD00D0C6F}"/>
          </ac:graphicFrameMkLst>
        </pc:graphicFrameChg>
        <pc:picChg chg="add del">
          <ac:chgData name="Matt Milner" userId="cd3b5bf519574458" providerId="LiveId" clId="{06EDFFEB-028C-42FC-BEAD-176D2251EDCB}" dt="2021-05-04T03:29:08.674" v="1692" actId="26606"/>
          <ac:picMkLst>
            <pc:docMk/>
            <pc:sldMk cId="3417753537" sldId="274"/>
            <ac:picMk id="6" creationId="{8530127F-4542-43C5-A0C7-55AB371F91AA}"/>
          </ac:picMkLst>
        </pc:picChg>
        <pc:picChg chg="add del">
          <ac:chgData name="Matt Milner" userId="cd3b5bf519574458" providerId="LiveId" clId="{06EDFFEB-028C-42FC-BEAD-176D2251EDCB}" dt="2021-05-04T03:28:49.625" v="1686" actId="26606"/>
          <ac:picMkLst>
            <pc:docMk/>
            <pc:sldMk cId="3417753537" sldId="274"/>
            <ac:picMk id="38" creationId="{14656706-8612-4F0E-84B0-9926C2C8ACF0}"/>
          </ac:picMkLst>
        </pc:picChg>
        <pc:picChg chg="add del">
          <ac:chgData name="Matt Milner" userId="cd3b5bf519574458" providerId="LiveId" clId="{06EDFFEB-028C-42FC-BEAD-176D2251EDCB}" dt="2021-05-04T03:29:03.616" v="1688" actId="26606"/>
          <ac:picMkLst>
            <pc:docMk/>
            <pc:sldMk cId="3417753537" sldId="274"/>
            <ac:picMk id="42" creationId="{1740EBFF-26B3-458A-A4A4-70A988DB354B}"/>
          </ac:picMkLst>
        </pc:picChg>
        <pc:picChg chg="add">
          <ac:chgData name="Matt Milner" userId="cd3b5bf519574458" providerId="LiveId" clId="{06EDFFEB-028C-42FC-BEAD-176D2251EDCB}" dt="2021-05-04T03:29:08.692" v="1693" actId="26606"/>
          <ac:picMkLst>
            <pc:docMk/>
            <pc:sldMk cId="3417753537" sldId="274"/>
            <ac:picMk id="52" creationId="{14656706-8612-4F0E-84B0-9926C2C8ACF0}"/>
          </ac:picMkLst>
        </pc:picChg>
        <pc:cxnChg chg="add del">
          <ac:chgData name="Matt Milner" userId="cd3b5bf519574458" providerId="LiveId" clId="{06EDFFEB-028C-42FC-BEAD-176D2251EDCB}" dt="2021-05-04T03:29:08.674" v="1692" actId="26606"/>
          <ac:cxnSpMkLst>
            <pc:docMk/>
            <pc:sldMk cId="3417753537" sldId="274"/>
            <ac:cxnSpMk id="10" creationId="{A7F400EE-A8A5-48AF-B4D6-291B52C6F0B0}"/>
          </ac:cxnSpMkLst>
        </pc:cxnChg>
        <pc:cxnChg chg="add del">
          <ac:chgData name="Matt Milner" userId="cd3b5bf519574458" providerId="LiveId" clId="{06EDFFEB-028C-42FC-BEAD-176D2251EDCB}" dt="2021-05-04T03:28:49.625" v="1686" actId="26606"/>
          <ac:cxnSpMkLst>
            <pc:docMk/>
            <pc:sldMk cId="3417753537" sldId="274"/>
            <ac:cxnSpMk id="39" creationId="{A7F400EE-A8A5-48AF-B4D6-291B52C6F0B0}"/>
          </ac:cxnSpMkLst>
        </pc:cxnChg>
        <pc:cxnChg chg="add">
          <ac:chgData name="Matt Milner" userId="cd3b5bf519574458" providerId="LiveId" clId="{06EDFFEB-028C-42FC-BEAD-176D2251EDCB}" dt="2021-05-04T03:29:08.692" v="1693" actId="26606"/>
          <ac:cxnSpMkLst>
            <pc:docMk/>
            <pc:sldMk cId="3417753537" sldId="274"/>
            <ac:cxnSpMk id="53" creationId="{A7F400EE-A8A5-48AF-B4D6-291B52C6F0B0}"/>
          </ac:cxnSpMkLst>
        </pc:cxnChg>
      </pc:sldChg>
      <pc:sldChg chg="addSp modSp new mod setBg addAnim">
        <pc:chgData name="Matt Milner" userId="cd3b5bf519574458" providerId="LiveId" clId="{06EDFFEB-028C-42FC-BEAD-176D2251EDCB}" dt="2021-05-04T04:58:33.408" v="2150" actId="20577"/>
        <pc:sldMkLst>
          <pc:docMk/>
          <pc:sldMk cId="3674624375" sldId="275"/>
        </pc:sldMkLst>
        <pc:spChg chg="mod">
          <ac:chgData name="Matt Milner" userId="cd3b5bf519574458" providerId="LiveId" clId="{06EDFFEB-028C-42FC-BEAD-176D2251EDCB}" dt="2021-05-04T04:56:53.503" v="2141" actId="26606"/>
          <ac:spMkLst>
            <pc:docMk/>
            <pc:sldMk cId="3674624375" sldId="275"/>
            <ac:spMk id="2" creationId="{E377A245-CC5E-4D16-B2D9-AFEE46BE58EC}"/>
          </ac:spMkLst>
        </pc:spChg>
        <pc:spChg chg="mod">
          <ac:chgData name="Matt Milner" userId="cd3b5bf519574458" providerId="LiveId" clId="{06EDFFEB-028C-42FC-BEAD-176D2251EDCB}" dt="2021-05-04T04:58:33.408" v="2150" actId="20577"/>
          <ac:spMkLst>
            <pc:docMk/>
            <pc:sldMk cId="3674624375" sldId="275"/>
            <ac:spMk id="3" creationId="{CD35D36C-4FBD-40B4-8A69-BAE19CD367AB}"/>
          </ac:spMkLst>
        </pc:spChg>
        <pc:picChg chg="add">
          <ac:chgData name="Matt Milner" userId="cd3b5bf519574458" providerId="LiveId" clId="{06EDFFEB-028C-42FC-BEAD-176D2251EDCB}" dt="2021-05-04T04:56:53.503" v="2141" actId="26606"/>
          <ac:picMkLst>
            <pc:docMk/>
            <pc:sldMk cId="3674624375" sldId="275"/>
            <ac:picMk id="5" creationId="{80CEFA94-77A6-4FED-81F5-D346BC1F883B}"/>
          </ac:picMkLst>
        </pc:picChg>
        <pc:cxnChg chg="add">
          <ac:chgData name="Matt Milner" userId="cd3b5bf519574458" providerId="LiveId" clId="{06EDFFEB-028C-42FC-BEAD-176D2251EDCB}" dt="2021-05-04T04:56:53.503" v="2141" actId="26606"/>
          <ac:cxnSpMkLst>
            <pc:docMk/>
            <pc:sldMk cId="3674624375" sldId="275"/>
            <ac:cxnSpMk id="9" creationId="{A7F400EE-A8A5-48AF-B4D6-291B52C6F0B0}"/>
          </ac:cxnSpMkLst>
        </pc:cxnChg>
      </pc:sldChg>
      <pc:sldChg chg="addSp delSp modSp new mod setBg modClrScheme chgLayout">
        <pc:chgData name="Matt Milner" userId="cd3b5bf519574458" providerId="LiveId" clId="{06EDFFEB-028C-42FC-BEAD-176D2251EDCB}" dt="2021-05-04T04:55:44.303" v="2094" actId="20577"/>
        <pc:sldMkLst>
          <pc:docMk/>
          <pc:sldMk cId="3795441060" sldId="276"/>
        </pc:sldMkLst>
        <pc:spChg chg="del mod ord">
          <ac:chgData name="Matt Milner" userId="cd3b5bf519574458" providerId="LiveId" clId="{06EDFFEB-028C-42FC-BEAD-176D2251EDCB}" dt="2021-05-04T04:55:29.520" v="2082" actId="700"/>
          <ac:spMkLst>
            <pc:docMk/>
            <pc:sldMk cId="3795441060" sldId="276"/>
            <ac:spMk id="2" creationId="{AC310636-86BC-4062-9225-B2FF45306C97}"/>
          </ac:spMkLst>
        </pc:spChg>
        <pc:spChg chg="del mod ord">
          <ac:chgData name="Matt Milner" userId="cd3b5bf519574458" providerId="LiveId" clId="{06EDFFEB-028C-42FC-BEAD-176D2251EDCB}" dt="2021-05-04T04:55:29.520" v="2082" actId="700"/>
          <ac:spMkLst>
            <pc:docMk/>
            <pc:sldMk cId="3795441060" sldId="276"/>
            <ac:spMk id="3" creationId="{7C49658A-FB0C-4B67-A4AB-C3FB09DAAB2F}"/>
          </ac:spMkLst>
        </pc:spChg>
        <pc:spChg chg="add mod ord">
          <ac:chgData name="Matt Milner" userId="cd3b5bf519574458" providerId="LiveId" clId="{06EDFFEB-028C-42FC-BEAD-176D2251EDCB}" dt="2021-05-04T04:55:39.567" v="2092" actId="26606"/>
          <ac:spMkLst>
            <pc:docMk/>
            <pc:sldMk cId="3795441060" sldId="276"/>
            <ac:spMk id="4" creationId="{2695DDC5-D967-4694-9DED-3B0009A34E18}"/>
          </ac:spMkLst>
        </pc:spChg>
        <pc:spChg chg="add mod ord">
          <ac:chgData name="Matt Milner" userId="cd3b5bf519574458" providerId="LiveId" clId="{06EDFFEB-028C-42FC-BEAD-176D2251EDCB}" dt="2021-05-04T04:55:44.303" v="2094" actId="20577"/>
          <ac:spMkLst>
            <pc:docMk/>
            <pc:sldMk cId="3795441060" sldId="276"/>
            <ac:spMk id="5" creationId="{7EB64DEC-EA01-4CB6-912E-0598A919663A}"/>
          </ac:spMkLst>
        </pc:spChg>
        <pc:spChg chg="add">
          <ac:chgData name="Matt Milner" userId="cd3b5bf519574458" providerId="LiveId" clId="{06EDFFEB-028C-42FC-BEAD-176D2251EDCB}" dt="2021-05-04T04:55:39.567" v="2092" actId="26606"/>
          <ac:spMkLst>
            <pc:docMk/>
            <pc:sldMk cId="3795441060" sldId="276"/>
            <ac:spMk id="12" creationId="{A3363022-C969-41E9-8EB2-E4C94908C1FA}"/>
          </ac:spMkLst>
        </pc:spChg>
        <pc:spChg chg="add">
          <ac:chgData name="Matt Milner" userId="cd3b5bf519574458" providerId="LiveId" clId="{06EDFFEB-028C-42FC-BEAD-176D2251EDCB}" dt="2021-05-04T04:55:39.567" v="2092" actId="26606"/>
          <ac:spMkLst>
            <pc:docMk/>
            <pc:sldMk cId="3795441060" sldId="276"/>
            <ac:spMk id="14" creationId="{8D1AD6B3-BE88-4CEB-BA17-790657CC4729}"/>
          </ac:spMkLst>
        </pc:spChg>
        <pc:grpChg chg="add">
          <ac:chgData name="Matt Milner" userId="cd3b5bf519574458" providerId="LiveId" clId="{06EDFFEB-028C-42FC-BEAD-176D2251EDCB}" dt="2021-05-04T04:55:39.567" v="2092" actId="26606"/>
          <ac:grpSpMkLst>
            <pc:docMk/>
            <pc:sldMk cId="3795441060" sldId="276"/>
            <ac:grpSpMk id="16" creationId="{89D1390B-7E13-4B4F-9CB2-391063412E54}"/>
          </ac:grpSpMkLst>
        </pc:grpChg>
        <pc:picChg chg="add">
          <ac:chgData name="Matt Milner" userId="cd3b5bf519574458" providerId="LiveId" clId="{06EDFFEB-028C-42FC-BEAD-176D2251EDCB}" dt="2021-05-04T04:55:39.567" v="2092" actId="26606"/>
          <ac:picMkLst>
            <pc:docMk/>
            <pc:sldMk cId="3795441060" sldId="276"/>
            <ac:picMk id="9" creationId="{13A20C38-DD54-48F8-938B-008885A0998A}"/>
          </ac:picMkLst>
        </pc:picChg>
      </pc:sldChg>
      <pc:sldChg chg="addSp delSp modSp mod setBg setClrOvrMap delDesignElem">
        <pc:chgData name="Matt Milner" userId="cd3b5bf519574458" providerId="LiveId" clId="{06EDFFEB-028C-42FC-BEAD-176D2251EDCB}" dt="2021-05-04T14:10:50.749" v="2190" actId="26606"/>
        <pc:sldMkLst>
          <pc:docMk/>
          <pc:sldMk cId="931234371" sldId="277"/>
        </pc:sldMkLst>
        <pc:spChg chg="mod">
          <ac:chgData name="Matt Milner" userId="cd3b5bf519574458" providerId="LiveId" clId="{06EDFFEB-028C-42FC-BEAD-176D2251EDCB}" dt="2021-05-04T14:10:50.749" v="2190" actId="26606"/>
          <ac:spMkLst>
            <pc:docMk/>
            <pc:sldMk cId="931234371" sldId="277"/>
            <ac:spMk id="2" creationId="{E377A245-CC5E-4D16-B2D9-AFEE46BE58EC}"/>
          </ac:spMkLst>
        </pc:spChg>
        <pc:spChg chg="mod">
          <ac:chgData name="Matt Milner" userId="cd3b5bf519574458" providerId="LiveId" clId="{06EDFFEB-028C-42FC-BEAD-176D2251EDCB}" dt="2021-05-04T14:10:50.749" v="2190" actId="26606"/>
          <ac:spMkLst>
            <pc:docMk/>
            <pc:sldMk cId="931234371" sldId="277"/>
            <ac:spMk id="3" creationId="{CD35D36C-4FBD-40B4-8A69-BAE19CD367AB}"/>
          </ac:spMkLst>
        </pc:spChg>
        <pc:spChg chg="add del">
          <ac:chgData name="Matt Milner" userId="cd3b5bf519574458" providerId="LiveId" clId="{06EDFFEB-028C-42FC-BEAD-176D2251EDCB}" dt="2021-05-04T14:10:50.741" v="2189" actId="26606"/>
          <ac:spMkLst>
            <pc:docMk/>
            <pc:sldMk cId="931234371" sldId="277"/>
            <ac:spMk id="10" creationId="{0178BFDF-C896-49F3-A6F6-503545AF6E0E}"/>
          </ac:spMkLst>
        </pc:spChg>
        <pc:spChg chg="add del">
          <ac:chgData name="Matt Milner" userId="cd3b5bf519574458" providerId="LiveId" clId="{06EDFFEB-028C-42FC-BEAD-176D2251EDCB}" dt="2021-05-04T14:10:50.741" v="2189" actId="26606"/>
          <ac:spMkLst>
            <pc:docMk/>
            <pc:sldMk cId="931234371" sldId="277"/>
            <ac:spMk id="12" creationId="{58A7B327-35EE-44E9-8CE4-4DD5744B61DC}"/>
          </ac:spMkLst>
        </pc:spChg>
        <pc:spChg chg="add del">
          <ac:chgData name="Matt Milner" userId="cd3b5bf519574458" providerId="LiveId" clId="{06EDFFEB-028C-42FC-BEAD-176D2251EDCB}" dt="2021-05-04T14:10:50.741" v="2189" actId="26606"/>
          <ac:spMkLst>
            <pc:docMk/>
            <pc:sldMk cId="931234371" sldId="277"/>
            <ac:spMk id="14" creationId="{284A8429-F65A-490D-96E4-1158D3E8A026}"/>
          </ac:spMkLst>
        </pc:spChg>
        <pc:spChg chg="add del">
          <ac:chgData name="Matt Milner" userId="cd3b5bf519574458" providerId="LiveId" clId="{06EDFFEB-028C-42FC-BEAD-176D2251EDCB}" dt="2021-05-04T14:10:50.741" v="2189" actId="26606"/>
          <ac:spMkLst>
            <pc:docMk/>
            <pc:sldMk cId="931234371" sldId="277"/>
            <ac:spMk id="16" creationId="{0F022291-A82B-4D23-A1E0-5F9BD684669E}"/>
          </ac:spMkLst>
        </pc:spChg>
        <pc:spChg chg="add">
          <ac:chgData name="Matt Milner" userId="cd3b5bf519574458" providerId="LiveId" clId="{06EDFFEB-028C-42FC-BEAD-176D2251EDCB}" dt="2021-05-04T14:10:50.749" v="2190" actId="26606"/>
          <ac:spMkLst>
            <pc:docMk/>
            <pc:sldMk cId="931234371" sldId="277"/>
            <ac:spMk id="18" creationId="{5A59F003-E00A-43F9-91DC-CC54E3B87466}"/>
          </ac:spMkLst>
        </pc:spChg>
        <pc:spChg chg="add">
          <ac:chgData name="Matt Milner" userId="cd3b5bf519574458" providerId="LiveId" clId="{06EDFFEB-028C-42FC-BEAD-176D2251EDCB}" dt="2021-05-04T14:10:50.749" v="2190" actId="26606"/>
          <ac:spMkLst>
            <pc:docMk/>
            <pc:sldMk cId="931234371" sldId="277"/>
            <ac:spMk id="19" creationId="{D74A4382-E3AD-430A-9A1F-DFA3E0E77A7D}"/>
          </ac:spMkLst>
        </pc:spChg>
        <pc:spChg chg="add">
          <ac:chgData name="Matt Milner" userId="cd3b5bf519574458" providerId="LiveId" clId="{06EDFFEB-028C-42FC-BEAD-176D2251EDCB}" dt="2021-05-04T14:10:50.749" v="2190" actId="26606"/>
          <ac:spMkLst>
            <pc:docMk/>
            <pc:sldMk cId="931234371" sldId="277"/>
            <ac:spMk id="20" creationId="{79F40191-0F44-4FD1-82CC-ACB507C14BE6}"/>
          </ac:spMkLst>
        </pc:spChg>
        <pc:picChg chg="mod ord">
          <ac:chgData name="Matt Milner" userId="cd3b5bf519574458" providerId="LiveId" clId="{06EDFFEB-028C-42FC-BEAD-176D2251EDCB}" dt="2021-05-04T14:10:50.749" v="2190" actId="26606"/>
          <ac:picMkLst>
            <pc:docMk/>
            <pc:sldMk cId="931234371" sldId="277"/>
            <ac:picMk id="5" creationId="{80CEFA94-77A6-4FED-81F5-D346BC1F883B}"/>
          </ac:picMkLst>
        </pc:picChg>
      </pc:sldChg>
      <pc:sldChg chg="addSp delSp modSp new mod setBg addAnim modAnim">
        <pc:chgData name="Matt Milner" userId="cd3b5bf519574458" providerId="LiveId" clId="{06EDFFEB-028C-42FC-BEAD-176D2251EDCB}" dt="2021-05-04T14:29:04.418" v="2311"/>
        <pc:sldMkLst>
          <pc:docMk/>
          <pc:sldMk cId="994800270" sldId="278"/>
        </pc:sldMkLst>
        <pc:spChg chg="mo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2" creationId="{D52CEBA6-CE30-4D4F-8A1A-F949DE03C56C}"/>
          </ac:spMkLst>
        </pc:spChg>
        <pc:spChg chg="del">
          <ac:chgData name="Matt Milner" userId="cd3b5bf519574458" providerId="LiveId" clId="{06EDFFEB-028C-42FC-BEAD-176D2251EDCB}" dt="2021-05-04T14:24:41.835" v="2235" actId="478"/>
          <ac:spMkLst>
            <pc:docMk/>
            <pc:sldMk cId="994800270" sldId="278"/>
            <ac:spMk id="3" creationId="{F5755F6D-1254-4548-B51E-F752EE53658E}"/>
          </ac:spMkLst>
        </pc:spChg>
        <pc:spChg chg="add mod">
          <ac:chgData name="Matt Milner" userId="cd3b5bf519574458" providerId="LiveId" clId="{06EDFFEB-028C-42FC-BEAD-176D2251EDCB}" dt="2021-05-04T14:28:14.857" v="2304" actId="3064"/>
          <ac:spMkLst>
            <pc:docMk/>
            <pc:sldMk cId="994800270" sldId="278"/>
            <ac:spMk id="4" creationId="{8294B295-785C-4EAF-A53B-FBBFE46DEEAC}"/>
          </ac:spMkLst>
        </pc:spChg>
        <pc:spChg chg="add mod">
          <ac:chgData name="Matt Milner" userId="cd3b5bf519574458" providerId="LiveId" clId="{06EDFFEB-028C-42FC-BEAD-176D2251EDCB}" dt="2021-05-04T14:27:40.068" v="2291" actId="1076"/>
          <ac:spMkLst>
            <pc:docMk/>
            <pc:sldMk cId="994800270" sldId="278"/>
            <ac:spMk id="5" creationId="{29F49637-5FC8-420E-A619-4C1CCA512D89}"/>
          </ac:spMkLst>
        </pc:spChg>
        <pc:spChg chg="add mod">
          <ac:chgData name="Matt Milner" userId="cd3b5bf519574458" providerId="LiveId" clId="{06EDFFEB-028C-42FC-BEAD-176D2251EDCB}" dt="2021-05-04T14:27:32.924" v="2287" actId="1076"/>
          <ac:spMkLst>
            <pc:docMk/>
            <pc:sldMk cId="994800270" sldId="278"/>
            <ac:spMk id="6" creationId="{50667664-2164-41CB-BE0D-EC6874AFB7F1}"/>
          </ac:spMkLst>
        </pc:spChg>
        <pc:spChg chg="add mod">
          <ac:chgData name="Matt Milner" userId="cd3b5bf519574458" providerId="LiveId" clId="{06EDFFEB-028C-42FC-BEAD-176D2251EDCB}" dt="2021-05-04T14:28:34.826" v="2307" actId="13822"/>
          <ac:spMkLst>
            <pc:docMk/>
            <pc:sldMk cId="994800270" sldId="278"/>
            <ac:spMk id="7" creationId="{8EA585D9-FD98-4690-B9EE-354487D9EADA}"/>
          </ac:spMkLst>
        </pc:spChg>
        <pc:spChg chg="ad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11" creationId="{09588DA8-065E-4F6F-8EFD-43104AB2E0CF}"/>
          </ac:spMkLst>
        </pc:spChg>
        <pc:spChg chg="ad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13" creationId="{C4285719-470E-454C-AF62-8323075F1F5B}"/>
          </ac:spMkLst>
        </pc:spChg>
        <pc:spChg chg="ad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15" creationId="{CD9FE4EF-C4D8-49A0-B2FF-81D8DB7D8A24}"/>
          </ac:spMkLst>
        </pc:spChg>
        <pc:spChg chg="ad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17" creationId="{4300840D-0A0B-4512-BACA-B439D5B9C57C}"/>
          </ac:spMkLst>
        </pc:spChg>
        <pc:spChg chg="ad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19" creationId="{D2B78728-A580-49A7-84F9-6EF6F583ADE0}"/>
          </ac:spMkLst>
        </pc:spChg>
        <pc:spChg chg="ad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21" creationId="{38FAA1A1-D861-433F-88FA-1E9D6FD31D11}"/>
          </ac:spMkLst>
        </pc:spChg>
        <pc:spChg chg="add">
          <ac:chgData name="Matt Milner" userId="cd3b5bf519574458" providerId="LiveId" clId="{06EDFFEB-028C-42FC-BEAD-176D2251EDCB}" dt="2021-05-04T14:27:25.739" v="2283" actId="26606"/>
          <ac:spMkLst>
            <pc:docMk/>
            <pc:sldMk cId="994800270" sldId="278"/>
            <ac:spMk id="23" creationId="{8D71EDA1-87BF-4D5D-AB79-F346FD19278A}"/>
          </ac:spMkLst>
        </pc:spChg>
      </pc:sldChg>
      <pc:sldChg chg="addSp modSp mod setBg delDesignElem">
        <pc:chgData name="Matt Milner" userId="cd3b5bf519574458" providerId="LiveId" clId="{06EDFFEB-028C-42FC-BEAD-176D2251EDCB}" dt="2021-05-04T15:52:23.333" v="2407" actId="26606"/>
        <pc:sldMkLst>
          <pc:docMk/>
          <pc:sldMk cId="535539255" sldId="279"/>
        </pc:sldMkLst>
        <pc:spChg chg="mod">
          <ac:chgData name="Matt Milner" userId="cd3b5bf519574458" providerId="LiveId" clId="{06EDFFEB-028C-42FC-BEAD-176D2251EDCB}" dt="2021-05-04T15:52:23.333" v="2407" actId="26606"/>
          <ac:spMkLst>
            <pc:docMk/>
            <pc:sldMk cId="535539255" sldId="279"/>
            <ac:spMk id="2" creationId="{E377A245-CC5E-4D16-B2D9-AFEE46BE58EC}"/>
          </ac:spMkLst>
        </pc:spChg>
        <pc:spChg chg="mod">
          <ac:chgData name="Matt Milner" userId="cd3b5bf519574458" providerId="LiveId" clId="{06EDFFEB-028C-42FC-BEAD-176D2251EDCB}" dt="2021-05-04T15:52:23.333" v="2407" actId="26606"/>
          <ac:spMkLst>
            <pc:docMk/>
            <pc:sldMk cId="535539255" sldId="279"/>
            <ac:spMk id="3" creationId="{CD35D36C-4FBD-40B4-8A69-BAE19CD367AB}"/>
          </ac:spMkLst>
        </pc:spChg>
        <pc:spChg chg="add">
          <ac:chgData name="Matt Milner" userId="cd3b5bf519574458" providerId="LiveId" clId="{06EDFFEB-028C-42FC-BEAD-176D2251EDCB}" dt="2021-05-04T15:52:23.333" v="2407" actId="26606"/>
          <ac:spMkLst>
            <pc:docMk/>
            <pc:sldMk cId="535539255" sldId="279"/>
            <ac:spMk id="10" creationId="{7B51B11D-BBCD-47C7-A599-1EDA2F22FE08}"/>
          </ac:spMkLst>
        </pc:spChg>
        <pc:picChg chg="mod">
          <ac:chgData name="Matt Milner" userId="cd3b5bf519574458" providerId="LiveId" clId="{06EDFFEB-028C-42FC-BEAD-176D2251EDCB}" dt="2021-05-04T15:52:23.333" v="2407" actId="26606"/>
          <ac:picMkLst>
            <pc:docMk/>
            <pc:sldMk cId="535539255" sldId="279"/>
            <ac:picMk id="5" creationId="{80CEFA94-77A6-4FED-81F5-D346BC1F883B}"/>
          </ac:picMkLst>
        </pc:picChg>
        <pc:cxnChg chg="add">
          <ac:chgData name="Matt Milner" userId="cd3b5bf519574458" providerId="LiveId" clId="{06EDFFEB-028C-42FC-BEAD-176D2251EDCB}" dt="2021-05-04T15:52:23.333" v="2407" actId="26606"/>
          <ac:cxnSpMkLst>
            <pc:docMk/>
            <pc:sldMk cId="535539255" sldId="279"/>
            <ac:cxnSpMk id="12" creationId="{6A810F53-4CAC-492E-A2F9-C147AA509B57}"/>
          </ac:cxnSpMkLst>
        </pc:cxnChg>
      </pc:sldChg>
      <pc:sldChg chg="modSp mod">
        <pc:chgData name="Matt Milner" userId="cd3b5bf519574458" providerId="LiveId" clId="{06EDFFEB-028C-42FC-BEAD-176D2251EDCB}" dt="2021-05-04T16:49:42.088" v="2420" actId="27636"/>
        <pc:sldMkLst>
          <pc:docMk/>
          <pc:sldMk cId="0" sldId="280"/>
        </pc:sldMkLst>
        <pc:spChg chg="mod">
          <ac:chgData name="Matt Milner" userId="cd3b5bf519574458" providerId="LiveId" clId="{06EDFFEB-028C-42FC-BEAD-176D2251EDCB}" dt="2021-05-04T16:49:42.088" v="2420" actId="27636"/>
          <ac:spMkLst>
            <pc:docMk/>
            <pc:sldMk cId="0" sldId="280"/>
            <ac:spMk id="2050" creationId="{00000000-0000-0000-0000-000000000000}"/>
          </ac:spMkLst>
        </pc:spChg>
      </pc:sldChg>
      <pc:sldChg chg="addSp delSp modSp mod setBg setClrOvrMap">
        <pc:chgData name="Matt Milner" userId="cd3b5bf519574458" providerId="LiveId" clId="{06EDFFEB-028C-42FC-BEAD-176D2251EDCB}" dt="2021-05-04T17:55:45.842" v="2510" actId="20577"/>
        <pc:sldMkLst>
          <pc:docMk/>
          <pc:sldMk cId="2792935026" sldId="281"/>
        </pc:sldMkLst>
        <pc:spChg chg="mod">
          <ac:chgData name="Matt Milner" userId="cd3b5bf519574458" providerId="LiveId" clId="{06EDFFEB-028C-42FC-BEAD-176D2251EDCB}" dt="2021-05-04T16:54:12.342" v="2451" actId="26606"/>
          <ac:spMkLst>
            <pc:docMk/>
            <pc:sldMk cId="2792935026" sldId="281"/>
            <ac:spMk id="2" creationId="{00000000-0000-0000-0000-000000000000}"/>
          </ac:spMkLst>
        </pc:spChg>
        <pc:spChg chg="mod ord">
          <ac:chgData name="Matt Milner" userId="cd3b5bf519574458" providerId="LiveId" clId="{06EDFFEB-028C-42FC-BEAD-176D2251EDCB}" dt="2021-05-04T17:55:45.842" v="2510" actId="20577"/>
          <ac:spMkLst>
            <pc:docMk/>
            <pc:sldMk cId="2792935026" sldId="281"/>
            <ac:spMk id="3" creationId="{00000000-0000-0000-0000-000000000000}"/>
          </ac:spMkLst>
        </pc:spChg>
        <pc:spChg chg="add del">
          <ac:chgData name="Matt Milner" userId="cd3b5bf519574458" providerId="LiveId" clId="{06EDFFEB-028C-42FC-BEAD-176D2251EDCB}" dt="2021-05-04T16:54:08.497" v="2448" actId="26606"/>
          <ac:spMkLst>
            <pc:docMk/>
            <pc:sldMk cId="2792935026" sldId="281"/>
            <ac:spMk id="13" creationId="{8FC9BE17-9A7B-462D-AE50-3D8777387304}"/>
          </ac:spMkLst>
        </pc:spChg>
        <pc:spChg chg="add del">
          <ac:chgData name="Matt Milner" userId="cd3b5bf519574458" providerId="LiveId" clId="{06EDFFEB-028C-42FC-BEAD-176D2251EDCB}" dt="2021-05-04T16:54:08.497" v="2448" actId="26606"/>
          <ac:spMkLst>
            <pc:docMk/>
            <pc:sldMk cId="2792935026" sldId="281"/>
            <ac:spMk id="15" creationId="{3EBE8569-6AEC-4B8C-8D53-2DE337CDBA65}"/>
          </ac:spMkLst>
        </pc:spChg>
        <pc:spChg chg="add del">
          <ac:chgData name="Matt Milner" userId="cd3b5bf519574458" providerId="LiveId" clId="{06EDFFEB-028C-42FC-BEAD-176D2251EDCB}" dt="2021-05-04T16:54:08.497" v="2448" actId="26606"/>
          <ac:spMkLst>
            <pc:docMk/>
            <pc:sldMk cId="2792935026" sldId="281"/>
            <ac:spMk id="17" creationId="{55D4142C-5077-457F-A6AD-3FECFDB39685}"/>
          </ac:spMkLst>
        </pc:spChg>
        <pc:spChg chg="add del">
          <ac:chgData name="Matt Milner" userId="cd3b5bf519574458" providerId="LiveId" clId="{06EDFFEB-028C-42FC-BEAD-176D2251EDCB}" dt="2021-05-04T16:54:08.497" v="2448" actId="26606"/>
          <ac:spMkLst>
            <pc:docMk/>
            <pc:sldMk cId="2792935026" sldId="281"/>
            <ac:spMk id="19" creationId="{7A5F0580-5EE9-419F-96EE-B6529EF6E7D0}"/>
          </ac:spMkLst>
        </pc:spChg>
        <pc:spChg chg="add del">
          <ac:chgData name="Matt Milner" userId="cd3b5bf519574458" providerId="LiveId" clId="{06EDFFEB-028C-42FC-BEAD-176D2251EDCB}" dt="2021-05-04T16:54:12.224" v="2450" actId="26606"/>
          <ac:spMkLst>
            <pc:docMk/>
            <pc:sldMk cId="2792935026" sldId="281"/>
            <ac:spMk id="21" creationId="{04812C46-200A-4DEB-A05E-3ED6C68C2387}"/>
          </ac:spMkLst>
        </pc:spChg>
        <pc:picChg chg="del">
          <ac:chgData name="Matt Milner" userId="cd3b5bf519574458" providerId="LiveId" clId="{06EDFFEB-028C-42FC-BEAD-176D2251EDCB}" dt="2021-05-04T16:50:10.407" v="2422" actId="478"/>
          <ac:picMkLst>
            <pc:docMk/>
            <pc:sldMk cId="2792935026" sldId="281"/>
            <ac:picMk id="5" creationId="{00000000-0000-0000-0000-000000000000}"/>
          </ac:picMkLst>
        </pc:picChg>
        <pc:picChg chg="mod ord">
          <ac:chgData name="Matt Milner" userId="cd3b5bf519574458" providerId="LiveId" clId="{06EDFFEB-028C-42FC-BEAD-176D2251EDCB}" dt="2021-05-04T16:54:12.342" v="2451" actId="26606"/>
          <ac:picMkLst>
            <pc:docMk/>
            <pc:sldMk cId="2792935026" sldId="281"/>
            <ac:picMk id="8" creationId="{00000000-0000-0000-0000-000000000000}"/>
          </ac:picMkLst>
        </pc:picChg>
        <pc:picChg chg="del">
          <ac:chgData name="Matt Milner" userId="cd3b5bf519574458" providerId="LiveId" clId="{06EDFFEB-028C-42FC-BEAD-176D2251EDCB}" dt="2021-05-04T16:50:11.330" v="2423" actId="478"/>
          <ac:picMkLst>
            <pc:docMk/>
            <pc:sldMk cId="2792935026" sldId="281"/>
            <ac:picMk id="9" creationId="{00000000-0000-0000-0000-000000000000}"/>
          </ac:picMkLst>
        </pc:picChg>
        <pc:picChg chg="add">
          <ac:chgData name="Matt Milner" userId="cd3b5bf519574458" providerId="LiveId" clId="{06EDFFEB-028C-42FC-BEAD-176D2251EDCB}" dt="2021-05-04T16:54:12.342" v="2451" actId="26606"/>
          <ac:picMkLst>
            <pc:docMk/>
            <pc:sldMk cId="2792935026" sldId="281"/>
            <ac:picMk id="23" creationId="{54DDEBDD-D8BD-41A6-8A0D-B00E3768B0F9}"/>
          </ac:picMkLst>
        </pc:picChg>
        <pc:picChg chg="del mod">
          <ac:chgData name="Matt Milner" userId="cd3b5bf519574458" providerId="LiveId" clId="{06EDFFEB-028C-42FC-BEAD-176D2251EDCB}" dt="2021-05-04T16:53:57.797" v="2446" actId="478"/>
          <ac:picMkLst>
            <pc:docMk/>
            <pc:sldMk cId="2792935026" sldId="281"/>
            <ac:picMk id="1026" creationId="{00000000-0000-0000-0000-000000000000}"/>
          </ac:picMkLst>
        </pc:picChg>
      </pc:sldChg>
    </pc:docChg>
  </pc:docChgLst>
  <pc:docChgLst>
    <pc:chgData name="Matt Milner" userId="cd3b5bf519574458" providerId="LiveId" clId="{9EC317CD-91A6-49E7-885C-661EB59340B0}"/>
    <pc:docChg chg="delSld modSld">
      <pc:chgData name="Matt Milner" userId="cd3b5bf519574458" providerId="LiveId" clId="{9EC317CD-91A6-49E7-885C-661EB59340B0}" dt="2022-06-18T17:14:56.235" v="213" actId="20577"/>
      <pc:docMkLst>
        <pc:docMk/>
      </pc:docMkLst>
      <pc:sldChg chg="del">
        <pc:chgData name="Matt Milner" userId="cd3b5bf519574458" providerId="LiveId" clId="{9EC317CD-91A6-49E7-885C-661EB59340B0}" dt="2022-06-18T17:12:04.957" v="62" actId="47"/>
        <pc:sldMkLst>
          <pc:docMk/>
          <pc:sldMk cId="1424991158" sldId="258"/>
        </pc:sldMkLst>
      </pc:sldChg>
      <pc:sldChg chg="modSp modAnim">
        <pc:chgData name="Matt Milner" userId="cd3b5bf519574458" providerId="LiveId" clId="{9EC317CD-91A6-49E7-885C-661EB59340B0}" dt="2022-06-18T17:14:56.235" v="213" actId="20577"/>
        <pc:sldMkLst>
          <pc:docMk/>
          <pc:sldMk cId="769138495" sldId="259"/>
        </pc:sldMkLst>
        <pc:spChg chg="mod">
          <ac:chgData name="Matt Milner" userId="cd3b5bf519574458" providerId="LiveId" clId="{9EC317CD-91A6-49E7-885C-661EB59340B0}" dt="2022-06-18T17:14:56.235" v="213" actId="20577"/>
          <ac:spMkLst>
            <pc:docMk/>
            <pc:sldMk cId="769138495" sldId="259"/>
            <ac:spMk id="3" creationId="{EC5721BE-1A43-43E2-A3ED-094D29B6FF61}"/>
          </ac:spMkLst>
        </pc:spChg>
      </pc:sldChg>
      <pc:sldChg chg="modSp mod">
        <pc:chgData name="Matt Milner" userId="cd3b5bf519574458" providerId="LiveId" clId="{9EC317CD-91A6-49E7-885C-661EB59340B0}" dt="2022-06-18T17:11:56.755" v="61" actId="20577"/>
        <pc:sldMkLst>
          <pc:docMk/>
          <pc:sldMk cId="0" sldId="280"/>
        </pc:sldMkLst>
        <pc:spChg chg="mod">
          <ac:chgData name="Matt Milner" userId="cd3b5bf519574458" providerId="LiveId" clId="{9EC317CD-91A6-49E7-885C-661EB59340B0}" dt="2022-06-18T17:11:56.755" v="61" actId="20577"/>
          <ac:spMkLst>
            <pc:docMk/>
            <pc:sldMk cId="0" sldId="280"/>
            <ac:spMk id="2050" creationId="{00000000-0000-0000-0000-000000000000}"/>
          </ac:spMkLst>
        </pc:spChg>
      </pc:sldChg>
      <pc:sldChg chg="del">
        <pc:chgData name="Matt Milner" userId="cd3b5bf519574458" providerId="LiveId" clId="{9EC317CD-91A6-49E7-885C-661EB59340B0}" dt="2022-06-18T17:12:04.957" v="62" actId="47"/>
        <pc:sldMkLst>
          <pc:docMk/>
          <pc:sldMk cId="3704904845" sldId="282"/>
        </pc:sldMkLst>
      </pc:sldChg>
    </pc:docChg>
  </pc:docChgLst>
  <pc:docChgLst>
    <pc:chgData name="Matt Milner" userId="cd3b5bf519574458" providerId="LiveId" clId="{D13E04EA-E7FF-416A-AEBD-EAD954F19DB6}"/>
    <pc:docChg chg="undo redo custSel addSld modSld">
      <pc:chgData name="Matt Milner" userId="cd3b5bf519574458" providerId="LiveId" clId="{D13E04EA-E7FF-416A-AEBD-EAD954F19DB6}" dt="2023-10-05T22:36:16.236" v="231" actId="20577"/>
      <pc:docMkLst>
        <pc:docMk/>
      </pc:docMkLst>
      <pc:sldChg chg="addSp delSp modSp new mod modClrScheme chgLayout">
        <pc:chgData name="Matt Milner" userId="cd3b5bf519574458" providerId="LiveId" clId="{D13E04EA-E7FF-416A-AEBD-EAD954F19DB6}" dt="2023-10-05T22:36:16.236" v="231" actId="20577"/>
        <pc:sldMkLst>
          <pc:docMk/>
          <pc:sldMk cId="1559323718" sldId="306"/>
        </pc:sldMkLst>
        <pc:spChg chg="del mod ord">
          <ac:chgData name="Matt Milner" userId="cd3b5bf519574458" providerId="LiveId" clId="{D13E04EA-E7FF-416A-AEBD-EAD954F19DB6}" dt="2023-10-05T22:22:48.152" v="1" actId="700"/>
          <ac:spMkLst>
            <pc:docMk/>
            <pc:sldMk cId="1559323718" sldId="306"/>
            <ac:spMk id="2" creationId="{FBE3FC00-F4D2-A480-3A5C-037CECD5EDC7}"/>
          </ac:spMkLst>
        </pc:spChg>
        <pc:spChg chg="del mod ord">
          <ac:chgData name="Matt Milner" userId="cd3b5bf519574458" providerId="LiveId" clId="{D13E04EA-E7FF-416A-AEBD-EAD954F19DB6}" dt="2023-10-05T22:22:48.152" v="1" actId="700"/>
          <ac:spMkLst>
            <pc:docMk/>
            <pc:sldMk cId="1559323718" sldId="306"/>
            <ac:spMk id="3" creationId="{FD4A1CE8-5554-7D7A-9867-42FCFC655C71}"/>
          </ac:spMkLst>
        </pc:spChg>
        <pc:spChg chg="add mod ord">
          <ac:chgData name="Matt Milner" userId="cd3b5bf519574458" providerId="LiveId" clId="{D13E04EA-E7FF-416A-AEBD-EAD954F19DB6}" dt="2023-10-05T22:22:52.340" v="10" actId="20577"/>
          <ac:spMkLst>
            <pc:docMk/>
            <pc:sldMk cId="1559323718" sldId="306"/>
            <ac:spMk id="4" creationId="{B32321DC-439B-F1D6-4357-73DF52DFE9F8}"/>
          </ac:spMkLst>
        </pc:spChg>
        <pc:spChg chg="add mod ord">
          <ac:chgData name="Matt Milner" userId="cd3b5bf519574458" providerId="LiveId" clId="{D13E04EA-E7FF-416A-AEBD-EAD954F19DB6}" dt="2023-10-05T22:36:16.236" v="231" actId="20577"/>
          <ac:spMkLst>
            <pc:docMk/>
            <pc:sldMk cId="1559323718" sldId="306"/>
            <ac:spMk id="5" creationId="{3CA75A4C-C307-CC05-BCD6-6DCF1BC0FD02}"/>
          </ac:spMkLst>
        </pc:spChg>
      </pc:sldChg>
    </pc:docChg>
  </pc:docChgLst>
  <pc:docChgLst>
    <pc:chgData name="Matt Milner" userId="cd3b5bf519574458" providerId="LiveId" clId="{3F5BFD3A-9196-4B3C-8CB1-78432DABBA2B}"/>
    <pc:docChg chg="undo custSel addSld delSld modSld">
      <pc:chgData name="Matt Milner" userId="cd3b5bf519574458" providerId="LiveId" clId="{3F5BFD3A-9196-4B3C-8CB1-78432DABBA2B}" dt="2022-06-22T04:14:17.560" v="983" actId="47"/>
      <pc:docMkLst>
        <pc:docMk/>
      </pc:docMkLst>
      <pc:sldChg chg="del">
        <pc:chgData name="Matt Milner" userId="cd3b5bf519574458" providerId="LiveId" clId="{3F5BFD3A-9196-4B3C-8CB1-78432DABBA2B}" dt="2022-06-22T04:14:17.560" v="983" actId="47"/>
        <pc:sldMkLst>
          <pc:docMk/>
          <pc:sldMk cId="3795441060" sldId="276"/>
        </pc:sldMkLst>
      </pc:sldChg>
      <pc:sldChg chg="addSp modSp new mod setBg">
        <pc:chgData name="Matt Milner" userId="cd3b5bf519574458" providerId="LiveId" clId="{3F5BFD3A-9196-4B3C-8CB1-78432DABBA2B}" dt="2022-06-20T16:44:12.904" v="744" actId="255"/>
        <pc:sldMkLst>
          <pc:docMk/>
          <pc:sldMk cId="3838419888" sldId="282"/>
        </pc:sldMkLst>
        <pc:spChg chg="mod">
          <ac:chgData name="Matt Milner" userId="cd3b5bf519574458" providerId="LiveId" clId="{3F5BFD3A-9196-4B3C-8CB1-78432DABBA2B}" dt="2022-06-20T16:43:59.727" v="743" actId="26606"/>
          <ac:spMkLst>
            <pc:docMk/>
            <pc:sldMk cId="3838419888" sldId="282"/>
            <ac:spMk id="2" creationId="{917A48FE-5F04-FE66-A707-84208A603214}"/>
          </ac:spMkLst>
        </pc:spChg>
        <pc:spChg chg="mod">
          <ac:chgData name="Matt Milner" userId="cd3b5bf519574458" providerId="LiveId" clId="{3F5BFD3A-9196-4B3C-8CB1-78432DABBA2B}" dt="2022-06-20T16:44:12.904" v="744" actId="255"/>
          <ac:spMkLst>
            <pc:docMk/>
            <pc:sldMk cId="3838419888" sldId="282"/>
            <ac:spMk id="3" creationId="{3A109DAD-7A89-5367-E3C1-F66657D25F33}"/>
          </ac:spMkLst>
        </pc:spChg>
        <pc:spChg chg="add">
          <ac:chgData name="Matt Milner" userId="cd3b5bf519574458" providerId="LiveId" clId="{3F5BFD3A-9196-4B3C-8CB1-78432DABBA2B}" dt="2022-06-20T16:43:59.727" v="743" actId="26606"/>
          <ac:spMkLst>
            <pc:docMk/>
            <pc:sldMk cId="3838419888" sldId="282"/>
            <ac:spMk id="8" creationId="{6F5A5072-7B47-4D32-B52A-4EBBF590B8A5}"/>
          </ac:spMkLst>
        </pc:spChg>
        <pc:spChg chg="add">
          <ac:chgData name="Matt Milner" userId="cd3b5bf519574458" providerId="LiveId" clId="{3F5BFD3A-9196-4B3C-8CB1-78432DABBA2B}" dt="2022-06-20T16:43:59.727" v="743" actId="26606"/>
          <ac:spMkLst>
            <pc:docMk/>
            <pc:sldMk cId="3838419888" sldId="282"/>
            <ac:spMk id="10" creationId="{9715DAF0-AE1B-46C9-8A6B-DB2AA05AB91D}"/>
          </ac:spMkLst>
        </pc:spChg>
        <pc:spChg chg="add">
          <ac:chgData name="Matt Milner" userId="cd3b5bf519574458" providerId="LiveId" clId="{3F5BFD3A-9196-4B3C-8CB1-78432DABBA2B}" dt="2022-06-20T16:43:59.727" v="743" actId="26606"/>
          <ac:spMkLst>
            <pc:docMk/>
            <pc:sldMk cId="3838419888" sldId="282"/>
            <ac:spMk id="12" creationId="{6016219D-510E-4184-9090-6D5578A87BD1}"/>
          </ac:spMkLst>
        </pc:spChg>
        <pc:spChg chg="add">
          <ac:chgData name="Matt Milner" userId="cd3b5bf519574458" providerId="LiveId" clId="{3F5BFD3A-9196-4B3C-8CB1-78432DABBA2B}" dt="2022-06-20T16:43:59.727" v="743" actId="26606"/>
          <ac:spMkLst>
            <pc:docMk/>
            <pc:sldMk cId="3838419888" sldId="282"/>
            <ac:spMk id="14" creationId="{AFF4A713-7B75-4B21-90D7-5AB19547C728}"/>
          </ac:spMkLst>
        </pc:spChg>
        <pc:spChg chg="add">
          <ac:chgData name="Matt Milner" userId="cd3b5bf519574458" providerId="LiveId" clId="{3F5BFD3A-9196-4B3C-8CB1-78432DABBA2B}" dt="2022-06-20T16:43:59.727" v="743" actId="26606"/>
          <ac:spMkLst>
            <pc:docMk/>
            <pc:sldMk cId="3838419888" sldId="282"/>
            <ac:spMk id="16" creationId="{DC631C0B-6DA6-4E57-8231-CE32B3434A7E}"/>
          </ac:spMkLst>
        </pc:spChg>
        <pc:spChg chg="add">
          <ac:chgData name="Matt Milner" userId="cd3b5bf519574458" providerId="LiveId" clId="{3F5BFD3A-9196-4B3C-8CB1-78432DABBA2B}" dt="2022-06-20T16:43:59.727" v="743" actId="26606"/>
          <ac:spMkLst>
            <pc:docMk/>
            <pc:sldMk cId="3838419888" sldId="282"/>
            <ac:spMk id="18" creationId="{C29501E6-A978-4A61-9689-9085AF97A53A}"/>
          </ac:spMkLst>
        </pc:spChg>
      </pc:sldChg>
      <pc:sldChg chg="addSp delSp modSp new mod setBg">
        <pc:chgData name="Matt Milner" userId="cd3b5bf519574458" providerId="LiveId" clId="{3F5BFD3A-9196-4B3C-8CB1-78432DABBA2B}" dt="2022-06-20T16:16:42.899" v="126" actId="14826"/>
        <pc:sldMkLst>
          <pc:docMk/>
          <pc:sldMk cId="2947092409" sldId="283"/>
        </pc:sldMkLst>
        <pc:spChg chg="mod">
          <ac:chgData name="Matt Milner" userId="cd3b5bf519574458" providerId="LiveId" clId="{3F5BFD3A-9196-4B3C-8CB1-78432DABBA2B}" dt="2022-06-20T16:16:21.847" v="125" actId="26606"/>
          <ac:spMkLst>
            <pc:docMk/>
            <pc:sldMk cId="2947092409" sldId="283"/>
            <ac:spMk id="2" creationId="{1BB0F1BD-09ED-87B0-55C3-A1CC114FA336}"/>
          </ac:spMkLst>
        </pc:spChg>
        <pc:spChg chg="add del mod">
          <ac:chgData name="Matt Milner" userId="cd3b5bf519574458" providerId="LiveId" clId="{3F5BFD3A-9196-4B3C-8CB1-78432DABBA2B}" dt="2022-06-20T16:16:21.847" v="125" actId="26606"/>
          <ac:spMkLst>
            <pc:docMk/>
            <pc:sldMk cId="2947092409" sldId="283"/>
            <ac:spMk id="3" creationId="{1F2EBDB5-9E0F-83C9-AC38-46B90C6926CD}"/>
          </ac:spMkLst>
        </pc:spChg>
        <pc:spChg chg="add">
          <ac:chgData name="Matt Milner" userId="cd3b5bf519574458" providerId="LiveId" clId="{3F5BFD3A-9196-4B3C-8CB1-78432DABBA2B}" dt="2022-06-20T16:16:21.847" v="125" actId="26606"/>
          <ac:spMkLst>
            <pc:docMk/>
            <pc:sldMk cId="2947092409" sldId="283"/>
            <ac:spMk id="9" creationId="{F13C74B1-5B17-4795-BED0-7140497B445A}"/>
          </ac:spMkLst>
        </pc:spChg>
        <pc:spChg chg="add del">
          <ac:chgData name="Matt Milner" userId="cd3b5bf519574458" providerId="LiveId" clId="{3F5BFD3A-9196-4B3C-8CB1-78432DABBA2B}" dt="2022-06-20T16:14:30.666" v="38" actId="26606"/>
          <ac:spMkLst>
            <pc:docMk/>
            <pc:sldMk cId="2947092409" sldId="283"/>
            <ac:spMk id="10" creationId="{A3363022-C969-41E9-8EB2-E4C94908C1FA}"/>
          </ac:spMkLst>
        </pc:spChg>
        <pc:spChg chg="add">
          <ac:chgData name="Matt Milner" userId="cd3b5bf519574458" providerId="LiveId" clId="{3F5BFD3A-9196-4B3C-8CB1-78432DABBA2B}" dt="2022-06-20T16:16:21.847" v="125" actId="26606"/>
          <ac:spMkLst>
            <pc:docMk/>
            <pc:sldMk cId="2947092409" sldId="283"/>
            <ac:spMk id="11" creationId="{D4974D33-8DC5-464E-8C6D-BE58F0669C17}"/>
          </ac:spMkLst>
        </pc:spChg>
        <pc:spChg chg="add del">
          <ac:chgData name="Matt Milner" userId="cd3b5bf519574458" providerId="LiveId" clId="{3F5BFD3A-9196-4B3C-8CB1-78432DABBA2B}" dt="2022-06-20T16:14:30.666" v="38" actId="26606"/>
          <ac:spMkLst>
            <pc:docMk/>
            <pc:sldMk cId="2947092409" sldId="283"/>
            <ac:spMk id="12" creationId="{8D1AD6B3-BE88-4CEB-BA17-790657CC4729}"/>
          </ac:spMkLst>
        </pc:spChg>
        <pc:grpChg chg="add del">
          <ac:chgData name="Matt Milner" userId="cd3b5bf519574458" providerId="LiveId" clId="{3F5BFD3A-9196-4B3C-8CB1-78432DABBA2B}" dt="2022-06-20T16:14:30.666" v="38" actId="26606"/>
          <ac:grpSpMkLst>
            <pc:docMk/>
            <pc:sldMk cId="2947092409" sldId="283"/>
            <ac:grpSpMk id="14" creationId="{89D1390B-7E13-4B4F-9CB2-391063412E54}"/>
          </ac:grpSpMkLst>
        </pc:grpChg>
        <pc:picChg chg="add mod">
          <ac:chgData name="Matt Milner" userId="cd3b5bf519574458" providerId="LiveId" clId="{3F5BFD3A-9196-4B3C-8CB1-78432DABBA2B}" dt="2022-06-20T16:16:42.899" v="126" actId="14826"/>
          <ac:picMkLst>
            <pc:docMk/>
            <pc:sldMk cId="2947092409" sldId="283"/>
            <ac:picMk id="5" creationId="{32CE63EB-799B-17F2-425F-9173856F8560}"/>
          </ac:picMkLst>
        </pc:picChg>
        <pc:picChg chg="add del">
          <ac:chgData name="Matt Milner" userId="cd3b5bf519574458" providerId="LiveId" clId="{3F5BFD3A-9196-4B3C-8CB1-78432DABBA2B}" dt="2022-06-20T16:14:30.666" v="38" actId="26606"/>
          <ac:picMkLst>
            <pc:docMk/>
            <pc:sldMk cId="2947092409" sldId="283"/>
            <ac:picMk id="7" creationId="{F0324885-5F82-69C1-65F6-BD0E43D4CACC}"/>
          </ac:picMkLst>
        </pc:picChg>
      </pc:sldChg>
      <pc:sldChg chg="addSp delSp modSp new mod setBg setClrOvrMap">
        <pc:chgData name="Matt Milner" userId="cd3b5bf519574458" providerId="LiveId" clId="{3F5BFD3A-9196-4B3C-8CB1-78432DABBA2B}" dt="2022-06-20T16:18:18.527" v="269" actId="26606"/>
        <pc:sldMkLst>
          <pc:docMk/>
          <pc:sldMk cId="3113076204" sldId="284"/>
        </pc:sldMkLst>
        <pc:spChg chg="mod">
          <ac:chgData name="Matt Milner" userId="cd3b5bf519574458" providerId="LiveId" clId="{3F5BFD3A-9196-4B3C-8CB1-78432DABBA2B}" dt="2022-06-20T16:18:18.527" v="269" actId="26606"/>
          <ac:spMkLst>
            <pc:docMk/>
            <pc:sldMk cId="3113076204" sldId="284"/>
            <ac:spMk id="2" creationId="{6F159C61-5B60-A564-6229-58C1C40FF8DB}"/>
          </ac:spMkLst>
        </pc:spChg>
        <pc:spChg chg="add del mod">
          <ac:chgData name="Matt Milner" userId="cd3b5bf519574458" providerId="LiveId" clId="{3F5BFD3A-9196-4B3C-8CB1-78432DABBA2B}" dt="2022-06-20T16:18:18.527" v="269" actId="26606"/>
          <ac:spMkLst>
            <pc:docMk/>
            <pc:sldMk cId="3113076204" sldId="284"/>
            <ac:spMk id="3" creationId="{07393E84-B354-D65B-8D16-A11AD7518FEE}"/>
          </ac:spMkLst>
        </pc:spChg>
        <pc:spChg chg="add del">
          <ac:chgData name="Matt Milner" userId="cd3b5bf519574458" providerId="LiveId" clId="{3F5BFD3A-9196-4B3C-8CB1-78432DABBA2B}" dt="2022-06-20T16:18:18.486" v="268" actId="26606"/>
          <ac:spMkLst>
            <pc:docMk/>
            <pc:sldMk cId="3113076204" sldId="284"/>
            <ac:spMk id="9" creationId="{F13C74B1-5B17-4795-BED0-7140497B445A}"/>
          </ac:spMkLst>
        </pc:spChg>
        <pc:spChg chg="add del">
          <ac:chgData name="Matt Milner" userId="cd3b5bf519574458" providerId="LiveId" clId="{3F5BFD3A-9196-4B3C-8CB1-78432DABBA2B}" dt="2022-06-20T16:17:50.055" v="258" actId="26606"/>
          <ac:spMkLst>
            <pc:docMk/>
            <pc:sldMk cId="3113076204" sldId="284"/>
            <ac:spMk id="10" creationId="{CF62D2A7-8207-488C-9F46-316BA81A16C8}"/>
          </ac:spMkLst>
        </pc:spChg>
        <pc:spChg chg="add del">
          <ac:chgData name="Matt Milner" userId="cd3b5bf519574458" providerId="LiveId" clId="{3F5BFD3A-9196-4B3C-8CB1-78432DABBA2B}" dt="2022-06-20T16:18:18.486" v="268" actId="26606"/>
          <ac:spMkLst>
            <pc:docMk/>
            <pc:sldMk cId="3113076204" sldId="284"/>
            <ac:spMk id="11" creationId="{D4974D33-8DC5-464E-8C6D-BE58F0669C17}"/>
          </ac:spMkLst>
        </pc:spChg>
        <pc:spChg chg="add del">
          <ac:chgData name="Matt Milner" userId="cd3b5bf519574458" providerId="LiveId" clId="{3F5BFD3A-9196-4B3C-8CB1-78432DABBA2B}" dt="2022-06-20T16:17:56.333" v="260" actId="26606"/>
          <ac:spMkLst>
            <pc:docMk/>
            <pc:sldMk cId="3113076204" sldId="284"/>
            <ac:spMk id="12" creationId="{7E014A0B-5338-4077-AFE9-A90D04D4492B}"/>
          </ac:spMkLst>
        </pc:spChg>
        <pc:spChg chg="add del">
          <ac:chgData name="Matt Milner" userId="cd3b5bf519574458" providerId="LiveId" clId="{3F5BFD3A-9196-4B3C-8CB1-78432DABBA2B}" dt="2022-06-20T16:17:56.333" v="260" actId="26606"/>
          <ac:spMkLst>
            <pc:docMk/>
            <pc:sldMk cId="3113076204" sldId="284"/>
            <ac:spMk id="13" creationId="{1E020063-2385-44AC-BD67-258E1F0B9FCE}"/>
          </ac:spMkLst>
        </pc:spChg>
        <pc:spChg chg="add del">
          <ac:chgData name="Matt Milner" userId="cd3b5bf519574458" providerId="LiveId" clId="{3F5BFD3A-9196-4B3C-8CB1-78432DABBA2B}" dt="2022-06-20T16:17:56.333" v="260" actId="26606"/>
          <ac:spMkLst>
            <pc:docMk/>
            <pc:sldMk cId="3113076204" sldId="284"/>
            <ac:spMk id="19" creationId="{07393E84-B354-D65B-8D16-A11AD7518FEE}"/>
          </ac:spMkLst>
        </pc:spChg>
        <pc:spChg chg="add del">
          <ac:chgData name="Matt Milner" userId="cd3b5bf519574458" providerId="LiveId" clId="{3F5BFD3A-9196-4B3C-8CB1-78432DABBA2B}" dt="2022-06-20T16:18:14.145" v="266" actId="26606"/>
          <ac:spMkLst>
            <pc:docMk/>
            <pc:sldMk cId="3113076204" sldId="284"/>
            <ac:spMk id="30" creationId="{743AA782-23D1-4521-8CAD-47662984AA08}"/>
          </ac:spMkLst>
        </pc:spChg>
        <pc:spChg chg="add del">
          <ac:chgData name="Matt Milner" userId="cd3b5bf519574458" providerId="LiveId" clId="{3F5BFD3A-9196-4B3C-8CB1-78432DABBA2B}" dt="2022-06-20T16:18:14.145" v="266" actId="26606"/>
          <ac:spMkLst>
            <pc:docMk/>
            <pc:sldMk cId="3113076204" sldId="284"/>
            <ac:spMk id="31" creationId="{71877DBC-BB60-40F0-AC93-2ACDBAAE60CE}"/>
          </ac:spMkLst>
        </pc:spChg>
        <pc:spChg chg="add del">
          <ac:chgData name="Matt Milner" userId="cd3b5bf519574458" providerId="LiveId" clId="{3F5BFD3A-9196-4B3C-8CB1-78432DABBA2B}" dt="2022-06-20T16:18:14.145" v="266" actId="26606"/>
          <ac:spMkLst>
            <pc:docMk/>
            <pc:sldMk cId="3113076204" sldId="284"/>
            <ac:spMk id="32" creationId="{07393E84-B354-D65B-8D16-A11AD7518FEE}"/>
          </ac:spMkLst>
        </pc:spChg>
        <pc:spChg chg="add del">
          <ac:chgData name="Matt Milner" userId="cd3b5bf519574458" providerId="LiveId" clId="{3F5BFD3A-9196-4B3C-8CB1-78432DABBA2B}" dt="2022-06-20T16:18:18.486" v="268" actId="26606"/>
          <ac:spMkLst>
            <pc:docMk/>
            <pc:sldMk cId="3113076204" sldId="284"/>
            <ac:spMk id="35" creationId="{07393E84-B354-D65B-8D16-A11AD7518FEE}"/>
          </ac:spMkLst>
        </pc:spChg>
        <pc:spChg chg="add">
          <ac:chgData name="Matt Milner" userId="cd3b5bf519574458" providerId="LiveId" clId="{3F5BFD3A-9196-4B3C-8CB1-78432DABBA2B}" dt="2022-06-20T16:18:18.527" v="269" actId="26606"/>
          <ac:spMkLst>
            <pc:docMk/>
            <pc:sldMk cId="3113076204" sldId="284"/>
            <ac:spMk id="38" creationId="{2C61293E-6EBE-43EF-A52C-9BEBFD7679D4}"/>
          </ac:spMkLst>
        </pc:spChg>
        <pc:spChg chg="add">
          <ac:chgData name="Matt Milner" userId="cd3b5bf519574458" providerId="LiveId" clId="{3F5BFD3A-9196-4B3C-8CB1-78432DABBA2B}" dt="2022-06-20T16:18:18.527" v="269" actId="26606"/>
          <ac:spMkLst>
            <pc:docMk/>
            <pc:sldMk cId="3113076204" sldId="284"/>
            <ac:spMk id="40" creationId="{21540236-BFD5-4A9D-8840-4703E7F76825}"/>
          </ac:spMkLst>
        </pc:spChg>
        <pc:spChg chg="add">
          <ac:chgData name="Matt Milner" userId="cd3b5bf519574458" providerId="LiveId" clId="{3F5BFD3A-9196-4B3C-8CB1-78432DABBA2B}" dt="2022-06-20T16:18:18.527" v="269" actId="26606"/>
          <ac:spMkLst>
            <pc:docMk/>
            <pc:sldMk cId="3113076204" sldId="284"/>
            <ac:spMk id="41" creationId="{07393E84-B354-D65B-8D16-A11AD7518FEE}"/>
          </ac:spMkLst>
        </pc:spChg>
        <pc:grpChg chg="add del">
          <ac:chgData name="Matt Milner" userId="cd3b5bf519574458" providerId="LiveId" clId="{3F5BFD3A-9196-4B3C-8CB1-78432DABBA2B}" dt="2022-06-20T16:17:56.333" v="260" actId="26606"/>
          <ac:grpSpMkLst>
            <pc:docMk/>
            <pc:sldMk cId="3113076204" sldId="284"/>
            <ac:grpSpMk id="14" creationId="{78127680-150F-4A90-9950-F66392578116}"/>
          </ac:grpSpMkLst>
        </pc:grpChg>
        <pc:grpChg chg="add del">
          <ac:chgData name="Matt Milner" userId="cd3b5bf519574458" providerId="LiveId" clId="{3F5BFD3A-9196-4B3C-8CB1-78432DABBA2B}" dt="2022-06-20T16:17:56.333" v="260" actId="26606"/>
          <ac:grpSpMkLst>
            <pc:docMk/>
            <pc:sldMk cId="3113076204" sldId="284"/>
            <ac:grpSpMk id="20" creationId="{466920E5-8640-4C24-A775-8647637094A7}"/>
          </ac:grpSpMkLst>
        </pc:grpChg>
        <pc:graphicFrameChg chg="add del">
          <ac:chgData name="Matt Milner" userId="cd3b5bf519574458" providerId="LiveId" clId="{3F5BFD3A-9196-4B3C-8CB1-78432DABBA2B}" dt="2022-06-20T16:17:50.055" v="258" actId="26606"/>
          <ac:graphicFrameMkLst>
            <pc:docMk/>
            <pc:sldMk cId="3113076204" sldId="284"/>
            <ac:graphicFrameMk id="5" creationId="{90758B60-8731-32B3-7C95-B3CD18BB5705}"/>
          </ac:graphicFrameMkLst>
        </pc:graphicFrameChg>
        <pc:graphicFrameChg chg="add del">
          <ac:chgData name="Matt Milner" userId="cd3b5bf519574458" providerId="LiveId" clId="{3F5BFD3A-9196-4B3C-8CB1-78432DABBA2B}" dt="2022-06-20T16:18:02.907" v="262" actId="26606"/>
          <ac:graphicFrameMkLst>
            <pc:docMk/>
            <pc:sldMk cId="3113076204" sldId="284"/>
            <ac:graphicFrameMk id="26" creationId="{C7FA1FF6-750D-6E39-A983-8A1DFDFDC0C3}"/>
          </ac:graphicFrameMkLst>
        </pc:graphicFrameChg>
        <pc:graphicFrameChg chg="add del">
          <ac:chgData name="Matt Milner" userId="cd3b5bf519574458" providerId="LiveId" clId="{3F5BFD3A-9196-4B3C-8CB1-78432DABBA2B}" dt="2022-06-20T16:18:06.704" v="264" actId="26606"/>
          <ac:graphicFrameMkLst>
            <pc:docMk/>
            <pc:sldMk cId="3113076204" sldId="284"/>
            <ac:graphicFrameMk id="28" creationId="{E5B0AF4B-5EC3-DA0A-466F-E5B8081827AF}"/>
          </ac:graphicFrameMkLst>
        </pc:graphicFrameChg>
        <pc:picChg chg="add del">
          <ac:chgData name="Matt Milner" userId="cd3b5bf519574458" providerId="LiveId" clId="{3F5BFD3A-9196-4B3C-8CB1-78432DABBA2B}" dt="2022-06-20T16:17:50.055" v="258" actId="26606"/>
          <ac:picMkLst>
            <pc:docMk/>
            <pc:sldMk cId="3113076204" sldId="284"/>
            <ac:picMk id="6" creationId="{A67A7993-B83C-F721-2C56-B623E430F702}"/>
          </ac:picMkLst>
        </pc:picChg>
        <pc:picChg chg="add del">
          <ac:chgData name="Matt Milner" userId="cd3b5bf519574458" providerId="LiveId" clId="{3F5BFD3A-9196-4B3C-8CB1-78432DABBA2B}" dt="2022-06-20T16:17:56.333" v="260" actId="26606"/>
          <ac:picMkLst>
            <pc:docMk/>
            <pc:sldMk cId="3113076204" sldId="284"/>
            <ac:picMk id="7" creationId="{F54A3431-BD2E-D274-1164-A413DD1DDD0E}"/>
          </ac:picMkLst>
        </pc:picChg>
        <pc:picChg chg="add del">
          <ac:chgData name="Matt Milner" userId="cd3b5bf519574458" providerId="LiveId" clId="{3F5BFD3A-9196-4B3C-8CB1-78432DABBA2B}" dt="2022-06-20T16:18:14.145" v="266" actId="26606"/>
          <ac:picMkLst>
            <pc:docMk/>
            <pc:sldMk cId="3113076204" sldId="284"/>
            <ac:picMk id="33" creationId="{41322A46-BBDC-00F0-ECA9-FEA48EC51BBD}"/>
          </ac:picMkLst>
        </pc:picChg>
        <pc:picChg chg="add del">
          <ac:chgData name="Matt Milner" userId="cd3b5bf519574458" providerId="LiveId" clId="{3F5BFD3A-9196-4B3C-8CB1-78432DABBA2B}" dt="2022-06-20T16:18:18.486" v="268" actId="26606"/>
          <ac:picMkLst>
            <pc:docMk/>
            <pc:sldMk cId="3113076204" sldId="284"/>
            <ac:picMk id="36" creationId="{4540C99E-5535-43C3-6CC2-7EEB958B3EF1}"/>
          </ac:picMkLst>
        </pc:picChg>
        <pc:picChg chg="add">
          <ac:chgData name="Matt Milner" userId="cd3b5bf519574458" providerId="LiveId" clId="{3F5BFD3A-9196-4B3C-8CB1-78432DABBA2B}" dt="2022-06-20T16:18:18.527" v="269" actId="26606"/>
          <ac:picMkLst>
            <pc:docMk/>
            <pc:sldMk cId="3113076204" sldId="284"/>
            <ac:picMk id="39" creationId="{DC36ABF9-CC78-8088-A66F-837AFF077C91}"/>
          </ac:picMkLst>
        </pc:picChg>
      </pc:sldChg>
      <pc:sldChg chg="addSp delSp modSp new mod setBg setClrOvrMap">
        <pc:chgData name="Matt Milner" userId="cd3b5bf519574458" providerId="LiveId" clId="{3F5BFD3A-9196-4B3C-8CB1-78432DABBA2B}" dt="2022-06-21T04:28:41.950" v="980" actId="255"/>
        <pc:sldMkLst>
          <pc:docMk/>
          <pc:sldMk cId="3933138274" sldId="285"/>
        </pc:sldMkLst>
        <pc:spChg chg="mod">
          <ac:chgData name="Matt Milner" userId="cd3b5bf519574458" providerId="LiveId" clId="{3F5BFD3A-9196-4B3C-8CB1-78432DABBA2B}" dt="2022-06-20T16:39:06.493" v="347" actId="26606"/>
          <ac:spMkLst>
            <pc:docMk/>
            <pc:sldMk cId="3933138274" sldId="285"/>
            <ac:spMk id="2" creationId="{DB04FAD3-2C48-A5D0-ABA1-3172CD9EB666}"/>
          </ac:spMkLst>
        </pc:spChg>
        <pc:spChg chg="mod">
          <ac:chgData name="Matt Milner" userId="cd3b5bf519574458" providerId="LiveId" clId="{3F5BFD3A-9196-4B3C-8CB1-78432DABBA2B}" dt="2022-06-21T04:28:41.950" v="980" actId="255"/>
          <ac:spMkLst>
            <pc:docMk/>
            <pc:sldMk cId="3933138274" sldId="285"/>
            <ac:spMk id="3" creationId="{A73A6BA5-6731-6789-2B25-23213C181692}"/>
          </ac:spMkLst>
        </pc:spChg>
        <pc:spChg chg="add del">
          <ac:chgData name="Matt Milner" userId="cd3b5bf519574458" providerId="LiveId" clId="{3F5BFD3A-9196-4B3C-8CB1-78432DABBA2B}" dt="2022-06-20T16:39:06.493" v="346" actId="26606"/>
          <ac:spMkLst>
            <pc:docMk/>
            <pc:sldMk cId="3933138274" sldId="285"/>
            <ac:spMk id="10" creationId="{8F23F8A3-8FD7-4779-8323-FDC26BE99889}"/>
          </ac:spMkLst>
        </pc:spChg>
        <pc:spChg chg="add del">
          <ac:chgData name="Matt Milner" userId="cd3b5bf519574458" providerId="LiveId" clId="{3F5BFD3A-9196-4B3C-8CB1-78432DABBA2B}" dt="2022-06-20T16:39:06.493" v="346" actId="26606"/>
          <ac:spMkLst>
            <pc:docMk/>
            <pc:sldMk cId="3933138274" sldId="285"/>
            <ac:spMk id="12" creationId="{F605C4CC-A25C-416F-8333-7CB7DC97D870}"/>
          </ac:spMkLst>
        </pc:spChg>
        <pc:spChg chg="add">
          <ac:chgData name="Matt Milner" userId="cd3b5bf519574458" providerId="LiveId" clId="{3F5BFD3A-9196-4B3C-8CB1-78432DABBA2B}" dt="2022-06-20T16:39:06.493" v="347" actId="26606"/>
          <ac:spMkLst>
            <pc:docMk/>
            <pc:sldMk cId="3933138274" sldId="285"/>
            <ac:spMk id="14" creationId="{04812C46-200A-4DEB-A05E-3ED6C68C2387}"/>
          </ac:spMkLst>
        </pc:spChg>
        <pc:spChg chg="add">
          <ac:chgData name="Matt Milner" userId="cd3b5bf519574458" providerId="LiveId" clId="{3F5BFD3A-9196-4B3C-8CB1-78432DABBA2B}" dt="2022-06-20T16:39:06.493" v="347" actId="26606"/>
          <ac:spMkLst>
            <pc:docMk/>
            <pc:sldMk cId="3933138274" sldId="285"/>
            <ac:spMk id="15" creationId="{D1EA859B-E555-4109-94F3-6700E046E008}"/>
          </ac:spMkLst>
        </pc:spChg>
        <pc:picChg chg="add mod ord">
          <ac:chgData name="Matt Milner" userId="cd3b5bf519574458" providerId="LiveId" clId="{3F5BFD3A-9196-4B3C-8CB1-78432DABBA2B}" dt="2022-06-20T16:39:06.493" v="347" actId="26606"/>
          <ac:picMkLst>
            <pc:docMk/>
            <pc:sldMk cId="3933138274" sldId="285"/>
            <ac:picMk id="5" creationId="{18599F56-75F6-BC86-D21B-18390C072A09}"/>
          </ac:picMkLst>
        </pc:picChg>
      </pc:sldChg>
      <pc:sldChg chg="addSp delSp modSp new mod setBg">
        <pc:chgData name="Matt Milner" userId="cd3b5bf519574458" providerId="LiveId" clId="{3F5BFD3A-9196-4B3C-8CB1-78432DABBA2B}" dt="2022-06-20T16:42:39.925" v="651" actId="26606"/>
        <pc:sldMkLst>
          <pc:docMk/>
          <pc:sldMk cId="1361449377" sldId="286"/>
        </pc:sldMkLst>
        <pc:spChg chg="mod">
          <ac:chgData name="Matt Milner" userId="cd3b5bf519574458" providerId="LiveId" clId="{3F5BFD3A-9196-4B3C-8CB1-78432DABBA2B}" dt="2022-06-20T16:42:39.925" v="651" actId="26606"/>
          <ac:spMkLst>
            <pc:docMk/>
            <pc:sldMk cId="1361449377" sldId="286"/>
            <ac:spMk id="2" creationId="{96D0EEBA-05BD-C5B2-9094-DC91F18D5AC7}"/>
          </ac:spMkLst>
        </pc:spChg>
        <pc:spChg chg="del mod">
          <ac:chgData name="Matt Milner" userId="cd3b5bf519574458" providerId="LiveId" clId="{3F5BFD3A-9196-4B3C-8CB1-78432DABBA2B}" dt="2022-06-20T16:42:39.925" v="651" actId="26606"/>
          <ac:spMkLst>
            <pc:docMk/>
            <pc:sldMk cId="1361449377" sldId="286"/>
            <ac:spMk id="3" creationId="{FC3A5EC4-35B3-B38F-10F8-E2670F4A0D6B}"/>
          </ac:spMkLst>
        </pc:spChg>
        <pc:spChg chg="add">
          <ac:chgData name="Matt Milner" userId="cd3b5bf519574458" providerId="LiveId" clId="{3F5BFD3A-9196-4B3C-8CB1-78432DABBA2B}" dt="2022-06-20T16:42:39.925" v="651" actId="26606"/>
          <ac:spMkLst>
            <pc:docMk/>
            <pc:sldMk cId="1361449377" sldId="286"/>
            <ac:spMk id="9" creationId="{BACC6370-2D7E-4714-9D71-7542949D7D5D}"/>
          </ac:spMkLst>
        </pc:spChg>
        <pc:spChg chg="add">
          <ac:chgData name="Matt Milner" userId="cd3b5bf519574458" providerId="LiveId" clId="{3F5BFD3A-9196-4B3C-8CB1-78432DABBA2B}" dt="2022-06-20T16:42:39.925" v="651" actId="26606"/>
          <ac:spMkLst>
            <pc:docMk/>
            <pc:sldMk cId="1361449377" sldId="286"/>
            <ac:spMk id="11" creationId="{F68B3F68-107C-434F-AA38-110D5EA91B85}"/>
          </ac:spMkLst>
        </pc:spChg>
        <pc:spChg chg="add">
          <ac:chgData name="Matt Milner" userId="cd3b5bf519574458" providerId="LiveId" clId="{3F5BFD3A-9196-4B3C-8CB1-78432DABBA2B}" dt="2022-06-20T16:42:39.925" v="651" actId="26606"/>
          <ac:spMkLst>
            <pc:docMk/>
            <pc:sldMk cId="1361449377" sldId="286"/>
            <ac:spMk id="13" creationId="{AAD0DBB9-1A4B-4391-81D4-CB19F9AB918A}"/>
          </ac:spMkLst>
        </pc:spChg>
        <pc:spChg chg="add">
          <ac:chgData name="Matt Milner" userId="cd3b5bf519574458" providerId="LiveId" clId="{3F5BFD3A-9196-4B3C-8CB1-78432DABBA2B}" dt="2022-06-20T16:42:39.925" v="651" actId="26606"/>
          <ac:spMkLst>
            <pc:docMk/>
            <pc:sldMk cId="1361449377" sldId="286"/>
            <ac:spMk id="15" creationId="{063BBA22-50EA-4C4D-BE05-F1CE4E63AA56}"/>
          </ac:spMkLst>
        </pc:spChg>
        <pc:graphicFrameChg chg="add">
          <ac:chgData name="Matt Milner" userId="cd3b5bf519574458" providerId="LiveId" clId="{3F5BFD3A-9196-4B3C-8CB1-78432DABBA2B}" dt="2022-06-20T16:42:39.925" v="651" actId="26606"/>
          <ac:graphicFrameMkLst>
            <pc:docMk/>
            <pc:sldMk cId="1361449377" sldId="286"/>
            <ac:graphicFrameMk id="5" creationId="{57514059-874D-FECC-262E-AB04523E8F4D}"/>
          </ac:graphicFrameMkLst>
        </pc:graphicFrameChg>
      </pc:sldChg>
      <pc:sldChg chg="addSp delSp modSp new mod setBg setClrOvrMap">
        <pc:chgData name="Matt Milner" userId="cd3b5bf519574458" providerId="LiveId" clId="{3F5BFD3A-9196-4B3C-8CB1-78432DABBA2B}" dt="2022-06-20T16:48:22.674" v="979" actId="26606"/>
        <pc:sldMkLst>
          <pc:docMk/>
          <pc:sldMk cId="1241720847" sldId="287"/>
        </pc:sldMkLst>
        <pc:spChg chg="mod">
          <ac:chgData name="Matt Milner" userId="cd3b5bf519574458" providerId="LiveId" clId="{3F5BFD3A-9196-4B3C-8CB1-78432DABBA2B}" dt="2022-06-20T16:48:22.674" v="979" actId="26606"/>
          <ac:spMkLst>
            <pc:docMk/>
            <pc:sldMk cId="1241720847" sldId="287"/>
            <ac:spMk id="2" creationId="{CC7B5FB4-9948-7920-8A49-4B210013CCB8}"/>
          </ac:spMkLst>
        </pc:spChg>
        <pc:spChg chg="del mod">
          <ac:chgData name="Matt Milner" userId="cd3b5bf519574458" providerId="LiveId" clId="{3F5BFD3A-9196-4B3C-8CB1-78432DABBA2B}" dt="2022-06-20T16:45:42.892" v="874" actId="12084"/>
          <ac:spMkLst>
            <pc:docMk/>
            <pc:sldMk cId="1241720847" sldId="287"/>
            <ac:spMk id="3" creationId="{B59BF0DC-4F51-4DB5-AE32-51AB467023AF}"/>
          </ac:spMkLst>
        </pc:spChg>
        <pc:spChg chg="add del">
          <ac:chgData name="Matt Milner" userId="cd3b5bf519574458" providerId="LiveId" clId="{3F5BFD3A-9196-4B3C-8CB1-78432DABBA2B}" dt="2022-06-20T16:48:20.769" v="976" actId="26606"/>
          <ac:spMkLst>
            <pc:docMk/>
            <pc:sldMk cId="1241720847" sldId="287"/>
            <ac:spMk id="9" creationId="{9228552E-C8B1-4A80-8448-0787CE0FC704}"/>
          </ac:spMkLst>
        </pc:spChg>
        <pc:spChg chg="add del">
          <ac:chgData name="Matt Milner" userId="cd3b5bf519574458" providerId="LiveId" clId="{3F5BFD3A-9196-4B3C-8CB1-78432DABBA2B}" dt="2022-06-20T16:48:22.617" v="978" actId="26606"/>
          <ac:spMkLst>
            <pc:docMk/>
            <pc:sldMk cId="1241720847" sldId="287"/>
            <ac:spMk id="11" creationId="{081E4A58-353D-44AE-B2FC-2A74E2E400F7}"/>
          </ac:spMkLst>
        </pc:spChg>
        <pc:spChg chg="add del">
          <ac:chgData name="Matt Milner" userId="cd3b5bf519574458" providerId="LiveId" clId="{3F5BFD3A-9196-4B3C-8CB1-78432DABBA2B}" dt="2022-06-20T16:48:22.617" v="978" actId="26606"/>
          <ac:spMkLst>
            <pc:docMk/>
            <pc:sldMk cId="1241720847" sldId="287"/>
            <ac:spMk id="12" creationId="{21ED5FCA-9564-42B4-9F52-2CCED8ED60CA}"/>
          </ac:spMkLst>
        </pc:spChg>
        <pc:spChg chg="add">
          <ac:chgData name="Matt Milner" userId="cd3b5bf519574458" providerId="LiveId" clId="{3F5BFD3A-9196-4B3C-8CB1-78432DABBA2B}" dt="2022-06-20T16:48:22.674" v="979" actId="26606"/>
          <ac:spMkLst>
            <pc:docMk/>
            <pc:sldMk cId="1241720847" sldId="287"/>
            <ac:spMk id="14" creationId="{9228552E-C8B1-4A80-8448-0787CE0FC704}"/>
          </ac:spMkLst>
        </pc:spChg>
        <pc:graphicFrameChg chg="add mod modGraphic">
          <ac:chgData name="Matt Milner" userId="cd3b5bf519574458" providerId="LiveId" clId="{3F5BFD3A-9196-4B3C-8CB1-78432DABBA2B}" dt="2022-06-20T16:48:22.674" v="979" actId="26606"/>
          <ac:graphicFrameMkLst>
            <pc:docMk/>
            <pc:sldMk cId="1241720847" sldId="287"/>
            <ac:graphicFrameMk id="4" creationId="{6A97A387-7847-7CD5-C3B7-DC1408049739}"/>
          </ac:graphicFrameMkLst>
        </pc:graphicFrameChg>
      </pc:sldChg>
      <pc:sldChg chg="del delDesignElem">
        <pc:chgData name="Matt Milner" userId="cd3b5bf519574458" providerId="LiveId" clId="{3F5BFD3A-9196-4B3C-8CB1-78432DABBA2B}" dt="2022-06-22T04:14:15.195" v="982" actId="47"/>
        <pc:sldMkLst>
          <pc:docMk/>
          <pc:sldMk cId="543821217" sldId="288"/>
        </pc:sldMkLst>
      </pc:sldChg>
    </pc:docChg>
  </pc:docChgLst>
  <pc:docChgLst>
    <pc:chgData name="Matt Milner" userId="cd3b5bf519574458" providerId="LiveId" clId="{6C08FD4F-1A34-4809-A615-ACA83B4B39DE}"/>
    <pc:docChg chg="undo custSel addSld delSld modSld">
      <pc:chgData name="Matt Milner" userId="cd3b5bf519574458" providerId="LiveId" clId="{6C08FD4F-1A34-4809-A615-ACA83B4B39DE}" dt="2022-06-18T17:10:32.369" v="613" actId="47"/>
      <pc:docMkLst>
        <pc:docMk/>
      </pc:docMkLst>
      <pc:sldChg chg="delSp modSp del mod">
        <pc:chgData name="Matt Milner" userId="cd3b5bf519574458" providerId="LiveId" clId="{6C08FD4F-1A34-4809-A615-ACA83B4B39DE}" dt="2022-06-18T16:55:49.032" v="314" actId="47"/>
        <pc:sldMkLst>
          <pc:docMk/>
          <pc:sldMk cId="2614656617" sldId="256"/>
        </pc:sldMkLst>
        <pc:spChg chg="mod">
          <ac:chgData name="Matt Milner" userId="cd3b5bf519574458" providerId="LiveId" clId="{6C08FD4F-1A34-4809-A615-ACA83B4B39DE}" dt="2022-06-18T16:53:05.306" v="6" actId="20577"/>
          <ac:spMkLst>
            <pc:docMk/>
            <pc:sldMk cId="2614656617" sldId="256"/>
            <ac:spMk id="4" creationId="{F3AD9F2F-C200-4979-9369-819B7E9CE029}"/>
          </ac:spMkLst>
        </pc:spChg>
        <pc:spChg chg="del">
          <ac:chgData name="Matt Milner" userId="cd3b5bf519574458" providerId="LiveId" clId="{6C08FD4F-1A34-4809-A615-ACA83B4B39DE}" dt="2022-06-18T16:52:59.703" v="5" actId="478"/>
          <ac:spMkLst>
            <pc:docMk/>
            <pc:sldMk cId="2614656617" sldId="256"/>
            <ac:spMk id="7" creationId="{11FC72E4-532C-4910-B506-DD8771774DC5}"/>
          </ac:spMkLst>
        </pc:spChg>
        <pc:spChg chg="del">
          <ac:chgData name="Matt Milner" userId="cd3b5bf519574458" providerId="LiveId" clId="{6C08FD4F-1A34-4809-A615-ACA83B4B39DE}" dt="2022-06-18T16:52:57.432" v="2" actId="478"/>
          <ac:spMkLst>
            <pc:docMk/>
            <pc:sldMk cId="2614656617" sldId="256"/>
            <ac:spMk id="10" creationId="{561E5A28-1650-48CE-AB4D-FB875E800703}"/>
          </ac:spMkLst>
        </pc:spChg>
        <pc:spChg chg="del">
          <ac:chgData name="Matt Milner" userId="cd3b5bf519574458" providerId="LiveId" clId="{6C08FD4F-1A34-4809-A615-ACA83B4B39DE}" dt="2022-06-18T16:52:58.458" v="3" actId="478"/>
          <ac:spMkLst>
            <pc:docMk/>
            <pc:sldMk cId="2614656617" sldId="256"/>
            <ac:spMk id="13" creationId="{4D4E65B2-88D2-4824-98A4-B7ED4108A62F}"/>
          </ac:spMkLst>
        </pc:spChg>
        <pc:spChg chg="del">
          <ac:chgData name="Matt Milner" userId="cd3b5bf519574458" providerId="LiveId" clId="{6C08FD4F-1A34-4809-A615-ACA83B4B39DE}" dt="2022-06-18T16:52:59.137" v="4" actId="478"/>
          <ac:spMkLst>
            <pc:docMk/>
            <pc:sldMk cId="2614656617" sldId="256"/>
            <ac:spMk id="16" creationId="{5298B34D-BD7C-4EE9-B08E-ABD144233B5A}"/>
          </ac:spMkLst>
        </pc:spChg>
        <pc:picChg chg="del">
          <ac:chgData name="Matt Milner" userId="cd3b5bf519574458" providerId="LiveId" clId="{6C08FD4F-1A34-4809-A615-ACA83B4B39DE}" dt="2022-06-18T16:52:59.703" v="5" actId="478"/>
          <ac:picMkLst>
            <pc:docMk/>
            <pc:sldMk cId="2614656617" sldId="256"/>
            <ac:picMk id="6" creationId="{5550EB4F-9018-49DB-888B-44697D7CF196}"/>
          </ac:picMkLst>
        </pc:picChg>
        <pc:picChg chg="del">
          <ac:chgData name="Matt Milner" userId="cd3b5bf519574458" providerId="LiveId" clId="{6C08FD4F-1A34-4809-A615-ACA83B4B39DE}" dt="2022-06-18T16:52:57.432" v="2" actId="478"/>
          <ac:picMkLst>
            <pc:docMk/>
            <pc:sldMk cId="2614656617" sldId="256"/>
            <ac:picMk id="9" creationId="{7605D909-BF1F-4B08-8C56-87FDFD172418}"/>
          </ac:picMkLst>
        </pc:picChg>
        <pc:picChg chg="del">
          <ac:chgData name="Matt Milner" userId="cd3b5bf519574458" providerId="LiveId" clId="{6C08FD4F-1A34-4809-A615-ACA83B4B39DE}" dt="2022-06-18T16:52:58.458" v="3" actId="478"/>
          <ac:picMkLst>
            <pc:docMk/>
            <pc:sldMk cId="2614656617" sldId="256"/>
            <ac:picMk id="12" creationId="{DB3322FD-5919-4F12-98DE-DD42EED2A10B}"/>
          </ac:picMkLst>
        </pc:picChg>
        <pc:picChg chg="del">
          <ac:chgData name="Matt Milner" userId="cd3b5bf519574458" providerId="LiveId" clId="{6C08FD4F-1A34-4809-A615-ACA83B4B39DE}" dt="2022-06-18T16:52:59.137" v="4" actId="478"/>
          <ac:picMkLst>
            <pc:docMk/>
            <pc:sldMk cId="2614656617" sldId="256"/>
            <ac:picMk id="15" creationId="{EF89D805-EE94-478A-A17C-D9A283710B25}"/>
          </ac:picMkLst>
        </pc:picChg>
      </pc:sldChg>
      <pc:sldChg chg="modSp mod">
        <pc:chgData name="Matt Milner" userId="cd3b5bf519574458" providerId="LiveId" clId="{6C08FD4F-1A34-4809-A615-ACA83B4B39DE}" dt="2022-06-18T16:57:31.681" v="356"/>
        <pc:sldMkLst>
          <pc:docMk/>
          <pc:sldMk cId="1424991158" sldId="258"/>
        </pc:sldMkLst>
        <pc:spChg chg="mod">
          <ac:chgData name="Matt Milner" userId="cd3b5bf519574458" providerId="LiveId" clId="{6C08FD4F-1A34-4809-A615-ACA83B4B39DE}" dt="2022-06-18T16:56:37.807" v="355" actId="14100"/>
          <ac:spMkLst>
            <pc:docMk/>
            <pc:sldMk cId="1424991158" sldId="258"/>
            <ac:spMk id="2" creationId="{3CD2C7A0-6E7C-4242-A549-9AF04750D6BA}"/>
          </ac:spMkLst>
        </pc:spChg>
        <pc:graphicFrameChg chg="mod">
          <ac:chgData name="Matt Milner" userId="cd3b5bf519574458" providerId="LiveId" clId="{6C08FD4F-1A34-4809-A615-ACA83B4B39DE}" dt="2022-06-18T16:57:31.681" v="356"/>
          <ac:graphicFrameMkLst>
            <pc:docMk/>
            <pc:sldMk cId="1424991158" sldId="258"/>
            <ac:graphicFrameMk id="16" creationId="{017C005F-8601-4D86-88FB-03A8A7DDA437}"/>
          </ac:graphicFrameMkLst>
        </pc:graphicFrameChg>
      </pc:sldChg>
      <pc:sldChg chg="modSp modAnim">
        <pc:chgData name="Matt Milner" userId="cd3b5bf519574458" providerId="LiveId" clId="{6C08FD4F-1A34-4809-A615-ACA83B4B39DE}" dt="2022-06-18T17:09:57.734" v="612" actId="20577"/>
        <pc:sldMkLst>
          <pc:docMk/>
          <pc:sldMk cId="769138495" sldId="259"/>
        </pc:sldMkLst>
        <pc:spChg chg="mod">
          <ac:chgData name="Matt Milner" userId="cd3b5bf519574458" providerId="LiveId" clId="{6C08FD4F-1A34-4809-A615-ACA83B4B39DE}" dt="2022-06-18T17:09:57.734" v="612" actId="20577"/>
          <ac:spMkLst>
            <pc:docMk/>
            <pc:sldMk cId="769138495" sldId="259"/>
            <ac:spMk id="3" creationId="{EC5721BE-1A43-43E2-A3ED-094D29B6FF61}"/>
          </ac:spMkLst>
        </pc:spChg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1840487463" sldId="260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2188823062" sldId="261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3050968675" sldId="262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1459192363" sldId="263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738232445" sldId="264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2440474711" sldId="265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3244955857" sldId="266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1762516761" sldId="267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3363096700" sldId="268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3622537457" sldId="269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4194571628" sldId="270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199746708" sldId="271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751421947" sldId="272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1142255549" sldId="273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3417753537" sldId="274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3674624375" sldId="275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931234371" sldId="277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994800270" sldId="278"/>
        </pc:sldMkLst>
      </pc:sldChg>
      <pc:sldChg chg="del">
        <pc:chgData name="Matt Milner" userId="cd3b5bf519574458" providerId="LiveId" clId="{6C08FD4F-1A34-4809-A615-ACA83B4B39DE}" dt="2022-06-18T17:10:32.369" v="613" actId="47"/>
        <pc:sldMkLst>
          <pc:docMk/>
          <pc:sldMk cId="535539255" sldId="279"/>
        </pc:sldMkLst>
      </pc:sldChg>
      <pc:sldChg chg="modSp mod">
        <pc:chgData name="Matt Milner" userId="cd3b5bf519574458" providerId="LiveId" clId="{6C08FD4F-1A34-4809-A615-ACA83B4B39DE}" dt="2022-06-18T16:54:12.731" v="121" actId="1076"/>
        <pc:sldMkLst>
          <pc:docMk/>
          <pc:sldMk cId="0" sldId="280"/>
        </pc:sldMkLst>
        <pc:spChg chg="mod">
          <ac:chgData name="Matt Milner" userId="cd3b5bf519574458" providerId="LiveId" clId="{6C08FD4F-1A34-4809-A615-ACA83B4B39DE}" dt="2022-06-18T16:53:35.899" v="69" actId="20577"/>
          <ac:spMkLst>
            <pc:docMk/>
            <pc:sldMk cId="0" sldId="280"/>
            <ac:spMk id="2050" creationId="{00000000-0000-0000-0000-000000000000}"/>
          </ac:spMkLst>
        </pc:spChg>
        <pc:spChg chg="mod">
          <ac:chgData name="Matt Milner" userId="cd3b5bf519574458" providerId="LiveId" clId="{6C08FD4F-1A34-4809-A615-ACA83B4B39DE}" dt="2022-06-18T16:54:12.731" v="121" actId="1076"/>
          <ac:spMkLst>
            <pc:docMk/>
            <pc:sldMk cId="0" sldId="280"/>
            <ac:spMk id="2051" creationId="{00000000-0000-0000-0000-000000000000}"/>
          </ac:spMkLst>
        </pc:spChg>
      </pc:sldChg>
      <pc:sldChg chg="addSp delSp modSp mod delDesignElem">
        <pc:chgData name="Matt Milner" userId="cd3b5bf519574458" providerId="LiveId" clId="{6C08FD4F-1A34-4809-A615-ACA83B4B39DE}" dt="2022-06-18T16:54:49.549" v="134" actId="26606"/>
        <pc:sldMkLst>
          <pc:docMk/>
          <pc:sldMk cId="2792935026" sldId="281"/>
        </pc:sldMkLst>
        <pc:spChg chg="mod">
          <ac:chgData name="Matt Milner" userId="cd3b5bf519574458" providerId="LiveId" clId="{6C08FD4F-1A34-4809-A615-ACA83B4B39DE}" dt="2022-06-18T16:54:49.549" v="134" actId="26606"/>
          <ac:spMkLst>
            <pc:docMk/>
            <pc:sldMk cId="2792935026" sldId="281"/>
            <ac:spMk id="2" creationId="{00000000-0000-0000-0000-000000000000}"/>
          </ac:spMkLst>
        </pc:spChg>
        <pc:spChg chg="mod">
          <ac:chgData name="Matt Milner" userId="cd3b5bf519574458" providerId="LiveId" clId="{6C08FD4F-1A34-4809-A615-ACA83B4B39DE}" dt="2022-06-18T16:54:49.549" v="134" actId="26606"/>
          <ac:spMkLst>
            <pc:docMk/>
            <pc:sldMk cId="2792935026" sldId="281"/>
            <ac:spMk id="3" creationId="{00000000-0000-0000-0000-000000000000}"/>
          </ac:spMkLst>
        </pc:spChg>
        <pc:spChg chg="add del">
          <ac:chgData name="Matt Milner" userId="cd3b5bf519574458" providerId="LiveId" clId="{6C08FD4F-1A34-4809-A615-ACA83B4B39DE}" dt="2022-06-18T16:54:23.883" v="123" actId="26606"/>
          <ac:spMkLst>
            <pc:docMk/>
            <pc:sldMk cId="2792935026" sldId="281"/>
            <ac:spMk id="10" creationId="{F13C74B1-5B17-4795-BED0-7140497B445A}"/>
          </ac:spMkLst>
        </pc:spChg>
        <pc:spChg chg="add del">
          <ac:chgData name="Matt Milner" userId="cd3b5bf519574458" providerId="LiveId" clId="{6C08FD4F-1A34-4809-A615-ACA83B4B39DE}" dt="2022-06-18T16:54:23.883" v="123" actId="26606"/>
          <ac:spMkLst>
            <pc:docMk/>
            <pc:sldMk cId="2792935026" sldId="281"/>
            <ac:spMk id="11" creationId="{D4974D33-8DC5-464E-8C6D-BE58F0669C17}"/>
          </ac:spMkLst>
        </pc:spChg>
        <pc:spChg chg="add del">
          <ac:chgData name="Matt Milner" userId="cd3b5bf519574458" providerId="LiveId" clId="{6C08FD4F-1A34-4809-A615-ACA83B4B39DE}" dt="2022-06-18T16:54:25.515" v="125" actId="26606"/>
          <ac:spMkLst>
            <pc:docMk/>
            <pc:sldMk cId="2792935026" sldId="281"/>
            <ac:spMk id="14" creationId="{70DFA0FD-AB28-4B25-B870-4D2BBC35BA1D}"/>
          </ac:spMkLst>
        </pc:spChg>
        <pc:spChg chg="add del">
          <ac:chgData name="Matt Milner" userId="cd3b5bf519574458" providerId="LiveId" clId="{6C08FD4F-1A34-4809-A615-ACA83B4B39DE}" dt="2022-06-18T16:54:27.373" v="127" actId="26606"/>
          <ac:spMkLst>
            <pc:docMk/>
            <pc:sldMk cId="2792935026" sldId="281"/>
            <ac:spMk id="27" creationId="{04812C46-200A-4DEB-A05E-3ED6C68C2387}"/>
          </ac:spMkLst>
        </pc:spChg>
        <pc:spChg chg="add del">
          <ac:chgData name="Matt Milner" userId="cd3b5bf519574458" providerId="LiveId" clId="{6C08FD4F-1A34-4809-A615-ACA83B4B39DE}" dt="2022-06-18T16:54:27.373" v="127" actId="26606"/>
          <ac:spMkLst>
            <pc:docMk/>
            <pc:sldMk cId="2792935026" sldId="281"/>
            <ac:spMk id="28" creationId="{D1EA859B-E555-4109-94F3-6700E046E008}"/>
          </ac:spMkLst>
        </pc:spChg>
        <pc:spChg chg="add del">
          <ac:chgData name="Matt Milner" userId="cd3b5bf519574458" providerId="LiveId" clId="{6C08FD4F-1A34-4809-A615-ACA83B4B39DE}" dt="2022-06-18T16:54:28.336" v="129" actId="26606"/>
          <ac:spMkLst>
            <pc:docMk/>
            <pc:sldMk cId="2792935026" sldId="281"/>
            <ac:spMk id="30" creationId="{4F7EBAE4-9945-4473-9E34-B2C66EA0F03D}"/>
          </ac:spMkLst>
        </pc:spChg>
        <pc:spChg chg="add del">
          <ac:chgData name="Matt Milner" userId="cd3b5bf519574458" providerId="LiveId" clId="{6C08FD4F-1A34-4809-A615-ACA83B4B39DE}" dt="2022-06-18T16:54:28.336" v="129" actId="26606"/>
          <ac:spMkLst>
            <pc:docMk/>
            <pc:sldMk cId="2792935026" sldId="281"/>
            <ac:spMk id="31" creationId="{70BEB1E7-2F88-40BC-B73D-42E5B6F80BFC}"/>
          </ac:spMkLst>
        </pc:spChg>
        <pc:spChg chg="add del">
          <ac:chgData name="Matt Milner" userId="cd3b5bf519574458" providerId="LiveId" clId="{6C08FD4F-1A34-4809-A615-ACA83B4B39DE}" dt="2022-06-18T16:54:28.336" v="129" actId="26606"/>
          <ac:spMkLst>
            <pc:docMk/>
            <pc:sldMk cId="2792935026" sldId="281"/>
            <ac:spMk id="32" creationId="{A7B99495-F43F-4D80-A44F-2CB4764EB90B}"/>
          </ac:spMkLst>
        </pc:spChg>
        <pc:spChg chg="add del">
          <ac:chgData name="Matt Milner" userId="cd3b5bf519574458" providerId="LiveId" clId="{6C08FD4F-1A34-4809-A615-ACA83B4B39DE}" dt="2022-06-18T16:54:40.657" v="131" actId="26606"/>
          <ac:spMkLst>
            <pc:docMk/>
            <pc:sldMk cId="2792935026" sldId="281"/>
            <ac:spMk id="34" creationId="{5396781C-32A1-4FDA-A83B-A7FF8C1B1E99}"/>
          </ac:spMkLst>
        </pc:spChg>
        <pc:spChg chg="add del">
          <ac:chgData name="Matt Milner" userId="cd3b5bf519574458" providerId="LiveId" clId="{6C08FD4F-1A34-4809-A615-ACA83B4B39DE}" dt="2022-06-18T16:54:49.437" v="133" actId="26606"/>
          <ac:spMkLst>
            <pc:docMk/>
            <pc:sldMk cId="2792935026" sldId="281"/>
            <ac:spMk id="38" creationId="{F13C74B1-5B17-4795-BED0-7140497B445A}"/>
          </ac:spMkLst>
        </pc:spChg>
        <pc:spChg chg="add del">
          <ac:chgData name="Matt Milner" userId="cd3b5bf519574458" providerId="LiveId" clId="{6C08FD4F-1A34-4809-A615-ACA83B4B39DE}" dt="2022-06-18T16:54:49.437" v="133" actId="26606"/>
          <ac:spMkLst>
            <pc:docMk/>
            <pc:sldMk cId="2792935026" sldId="281"/>
            <ac:spMk id="39" creationId="{D4974D33-8DC5-464E-8C6D-BE58F0669C17}"/>
          </ac:spMkLst>
        </pc:spChg>
        <pc:spChg chg="add">
          <ac:chgData name="Matt Milner" userId="cd3b5bf519574458" providerId="LiveId" clId="{6C08FD4F-1A34-4809-A615-ACA83B4B39DE}" dt="2022-06-18T16:54:49.549" v="134" actId="26606"/>
          <ac:spMkLst>
            <pc:docMk/>
            <pc:sldMk cId="2792935026" sldId="281"/>
            <ac:spMk id="41" creationId="{5396781C-32A1-4FDA-A83B-A7FF8C1B1E99}"/>
          </ac:spMkLst>
        </pc:spChg>
        <pc:grpChg chg="add del">
          <ac:chgData name="Matt Milner" userId="cd3b5bf519574458" providerId="LiveId" clId="{6C08FD4F-1A34-4809-A615-ACA83B4B39DE}" dt="2022-06-18T16:54:25.515" v="125" actId="26606"/>
          <ac:grpSpMkLst>
            <pc:docMk/>
            <pc:sldMk cId="2792935026" sldId="281"/>
            <ac:grpSpMk id="22" creationId="{0D628DFB-9CD1-4E2B-8B44-9FDF7E80F6D9}"/>
          </ac:grpSpMkLst>
        </pc:grpChg>
        <pc:grpChg chg="add del">
          <ac:chgData name="Matt Milner" userId="cd3b5bf519574458" providerId="LiveId" clId="{6C08FD4F-1A34-4809-A615-ACA83B4B39DE}" dt="2022-06-18T16:54:40.657" v="131" actId="26606"/>
          <ac:grpSpMkLst>
            <pc:docMk/>
            <pc:sldMk cId="2792935026" sldId="281"/>
            <ac:grpSpMk id="35" creationId="{54A1C8FD-E5B7-4BEC-A74A-A55FB8EA7CFE}"/>
          </ac:grpSpMkLst>
        </pc:grpChg>
        <pc:grpChg chg="add">
          <ac:chgData name="Matt Milner" userId="cd3b5bf519574458" providerId="LiveId" clId="{6C08FD4F-1A34-4809-A615-ACA83B4B39DE}" dt="2022-06-18T16:54:49.549" v="134" actId="26606"/>
          <ac:grpSpMkLst>
            <pc:docMk/>
            <pc:sldMk cId="2792935026" sldId="281"/>
            <ac:grpSpMk id="42" creationId="{54A1C8FD-E5B7-4BEC-A74A-A55FB8EA7CFE}"/>
          </ac:grpSpMkLst>
        </pc:grpChg>
        <pc:picChg chg="mod ord">
          <ac:chgData name="Matt Milner" userId="cd3b5bf519574458" providerId="LiveId" clId="{6C08FD4F-1A34-4809-A615-ACA83B4B39DE}" dt="2022-06-18T16:54:49.549" v="134" actId="26606"/>
          <ac:picMkLst>
            <pc:docMk/>
            <pc:sldMk cId="2792935026" sldId="281"/>
            <ac:picMk id="8" creationId="{00000000-0000-0000-0000-000000000000}"/>
          </ac:picMkLst>
        </pc:picChg>
        <pc:picChg chg="del">
          <ac:chgData name="Matt Milner" userId="cd3b5bf519574458" providerId="LiveId" clId="{6C08FD4F-1A34-4809-A615-ACA83B4B39DE}" dt="2022-06-18T16:52:43.790" v="1"/>
          <ac:picMkLst>
            <pc:docMk/>
            <pc:sldMk cId="2792935026" sldId="281"/>
            <ac:picMk id="23" creationId="{54DDEBDD-D8BD-41A6-8A0D-B00E3768B0F9}"/>
          </ac:picMkLst>
        </pc:picChg>
      </pc:sldChg>
      <pc:sldChg chg="addSp delSp modSp new mod">
        <pc:chgData name="Matt Milner" userId="cd3b5bf519574458" providerId="LiveId" clId="{6C08FD4F-1A34-4809-A615-ACA83B4B39DE}" dt="2022-06-18T17:02:28.824" v="582" actId="1076"/>
        <pc:sldMkLst>
          <pc:docMk/>
          <pc:sldMk cId="3704904845" sldId="282"/>
        </pc:sldMkLst>
        <pc:spChg chg="mod">
          <ac:chgData name="Matt Milner" userId="cd3b5bf519574458" providerId="LiveId" clId="{6C08FD4F-1A34-4809-A615-ACA83B4B39DE}" dt="2022-06-18T16:58:02.052" v="425" actId="20577"/>
          <ac:spMkLst>
            <pc:docMk/>
            <pc:sldMk cId="3704904845" sldId="282"/>
            <ac:spMk id="2" creationId="{86B422DC-65D1-45A8-C11C-2FEB747C3E8E}"/>
          </ac:spMkLst>
        </pc:spChg>
        <pc:spChg chg="del mod">
          <ac:chgData name="Matt Milner" userId="cd3b5bf519574458" providerId="LiveId" clId="{6C08FD4F-1A34-4809-A615-ACA83B4B39DE}" dt="2022-06-18T16:59:18.012" v="565" actId="478"/>
          <ac:spMkLst>
            <pc:docMk/>
            <pc:sldMk cId="3704904845" sldId="282"/>
            <ac:spMk id="3" creationId="{8092C0DB-2EDB-E7E2-C207-3AC306F1DD54}"/>
          </ac:spMkLst>
        </pc:spChg>
        <pc:spChg chg="add del mod">
          <ac:chgData name="Matt Milner" userId="cd3b5bf519574458" providerId="LiveId" clId="{6C08FD4F-1A34-4809-A615-ACA83B4B39DE}" dt="2022-06-18T16:59:20.711" v="566" actId="478"/>
          <ac:spMkLst>
            <pc:docMk/>
            <pc:sldMk cId="3704904845" sldId="282"/>
            <ac:spMk id="5" creationId="{4D86B5CA-DDC7-9EAE-23C4-F7A653A7A3CD}"/>
          </ac:spMkLst>
        </pc:spChg>
        <pc:picChg chg="add mod">
          <ac:chgData name="Matt Milner" userId="cd3b5bf519574458" providerId="LiveId" clId="{6C08FD4F-1A34-4809-A615-ACA83B4B39DE}" dt="2022-06-18T17:00:00.979" v="570" actId="1076"/>
          <ac:picMkLst>
            <pc:docMk/>
            <pc:sldMk cId="3704904845" sldId="282"/>
            <ac:picMk id="7" creationId="{DB2D1C73-5A1F-C927-8E46-B49D4A799FBA}"/>
          </ac:picMkLst>
        </pc:picChg>
        <pc:picChg chg="add mod">
          <ac:chgData name="Matt Milner" userId="cd3b5bf519574458" providerId="LiveId" clId="{6C08FD4F-1A34-4809-A615-ACA83B4B39DE}" dt="2022-06-18T17:00:35.641" v="576" actId="1076"/>
          <ac:picMkLst>
            <pc:docMk/>
            <pc:sldMk cId="3704904845" sldId="282"/>
            <ac:picMk id="9" creationId="{B08BEEDC-A8BA-E07B-C10D-49C0ECB32DA8}"/>
          </ac:picMkLst>
        </pc:picChg>
        <pc:picChg chg="add mod">
          <ac:chgData name="Matt Milner" userId="cd3b5bf519574458" providerId="LiveId" clId="{6C08FD4F-1A34-4809-A615-ACA83B4B39DE}" dt="2022-06-18T17:02:28.824" v="582" actId="1076"/>
          <ac:picMkLst>
            <pc:docMk/>
            <pc:sldMk cId="3704904845" sldId="282"/>
            <ac:picMk id="11" creationId="{B05C6D5D-678B-B0B4-8B37-37EAF1A199C7}"/>
          </ac:picMkLst>
        </pc:picChg>
        <pc:picChg chg="add mod">
          <ac:chgData name="Matt Milner" userId="cd3b5bf519574458" providerId="LiveId" clId="{6C08FD4F-1A34-4809-A615-ACA83B4B39DE}" dt="2022-06-18T17:02:24.175" v="581" actId="1076"/>
          <ac:picMkLst>
            <pc:docMk/>
            <pc:sldMk cId="3704904845" sldId="282"/>
            <ac:picMk id="13" creationId="{6D123B6E-5890-DE59-EF95-DEF7FB7B4FF6}"/>
          </ac:picMkLst>
        </pc:picChg>
        <pc:picChg chg="add mod">
          <ac:chgData name="Matt Milner" userId="cd3b5bf519574458" providerId="LiveId" clId="{6C08FD4F-1A34-4809-A615-ACA83B4B39DE}" dt="2022-06-18T17:02:05.856" v="579" actId="1076"/>
          <ac:picMkLst>
            <pc:docMk/>
            <pc:sldMk cId="3704904845" sldId="282"/>
            <ac:picMk id="15" creationId="{1A9B6D80-57C6-50D8-470E-582CB3B488B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42C42-6E3F-4D8F-951E-A1EFD67C44CF}" type="doc">
      <dgm:prSet loTypeId="urn:microsoft.com/office/officeart/2018/2/layout/IconVerticalSolidList" loCatId="icon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787938-A80E-4012-BC45-B3686D0324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Manager</a:t>
          </a:r>
          <a:endParaRPr lang="en-US" dirty="0"/>
        </a:p>
      </dgm:t>
    </dgm:pt>
    <dgm:pt modelId="{ED5DB003-C722-4330-BA02-8FB28F1AD89A}" type="parTrans" cxnId="{0DEA0990-A715-44E6-8026-C232860C8F5C}">
      <dgm:prSet/>
      <dgm:spPr/>
      <dgm:t>
        <a:bodyPr/>
        <a:lstStyle/>
        <a:p>
          <a:endParaRPr lang="en-US"/>
        </a:p>
      </dgm:t>
    </dgm:pt>
    <dgm:pt modelId="{B93937FD-2B9C-44E7-8632-83B651568FC9}" type="sibTrans" cxnId="{0DEA0990-A715-44E6-8026-C232860C8F5C}">
      <dgm:prSet/>
      <dgm:spPr/>
      <dgm:t>
        <a:bodyPr/>
        <a:lstStyle/>
        <a:p>
          <a:endParaRPr lang="en-US"/>
        </a:p>
      </dgm:t>
    </dgm:pt>
    <dgm:pt modelId="{90E3EFBC-0E3E-487D-BC96-8D5E05AC69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Identity Store</a:t>
          </a:r>
        </a:p>
      </dgm:t>
    </dgm:pt>
    <dgm:pt modelId="{6497E62C-BE37-48E2-A4E4-DA252BD2063E}" type="parTrans" cxnId="{67FB84CA-E920-4132-BC18-818E5CC0CF9E}">
      <dgm:prSet/>
      <dgm:spPr/>
      <dgm:t>
        <a:bodyPr/>
        <a:lstStyle/>
        <a:p>
          <a:endParaRPr lang="en-US"/>
        </a:p>
      </dgm:t>
    </dgm:pt>
    <dgm:pt modelId="{1D8B7899-6C70-4381-8532-A78CA5B36DF6}" type="sibTrans" cxnId="{67FB84CA-E920-4132-BC18-818E5CC0CF9E}">
      <dgm:prSet/>
      <dgm:spPr/>
      <dgm:t>
        <a:bodyPr/>
        <a:lstStyle/>
        <a:p>
          <a:endParaRPr lang="en-US"/>
        </a:p>
      </dgm:t>
    </dgm:pt>
    <dgm:pt modelId="{9D05951C-D353-4424-B16D-EFB2ED73EF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EF Core (default store)</a:t>
          </a:r>
          <a:endParaRPr lang="en-US" dirty="0"/>
        </a:p>
      </dgm:t>
    </dgm:pt>
    <dgm:pt modelId="{D642310C-D992-4041-B6C8-44385A2EA6F5}" type="parTrans" cxnId="{5113BEFC-114F-468F-A86A-A64BE1B1C2EF}">
      <dgm:prSet/>
      <dgm:spPr/>
      <dgm:t>
        <a:bodyPr/>
        <a:lstStyle/>
        <a:p>
          <a:endParaRPr lang="en-US"/>
        </a:p>
      </dgm:t>
    </dgm:pt>
    <dgm:pt modelId="{8D1D56B6-148E-434D-AE95-388E92FA4D88}" type="sibTrans" cxnId="{5113BEFC-114F-468F-A86A-A64BE1B1C2EF}">
      <dgm:prSet/>
      <dgm:spPr/>
      <dgm:t>
        <a:bodyPr/>
        <a:lstStyle/>
        <a:p>
          <a:endParaRPr lang="en-US"/>
        </a:p>
      </dgm:t>
    </dgm:pt>
    <dgm:pt modelId="{3F56D90D-55B3-45BA-92E4-B3364036285A}" type="pres">
      <dgm:prSet presAssocID="{57B42C42-6E3F-4D8F-951E-A1EFD67C44CF}" presName="root" presStyleCnt="0">
        <dgm:presLayoutVars>
          <dgm:dir/>
          <dgm:resizeHandles val="exact"/>
        </dgm:presLayoutVars>
      </dgm:prSet>
      <dgm:spPr/>
    </dgm:pt>
    <dgm:pt modelId="{E826090D-DBF5-4A53-B360-0F7893EADC8E}" type="pres">
      <dgm:prSet presAssocID="{B0787938-A80E-4012-BC45-B3686D032420}" presName="compNode" presStyleCnt="0"/>
      <dgm:spPr/>
    </dgm:pt>
    <dgm:pt modelId="{C8D3C1B5-5E6C-49EE-ACE8-DA258D22609E}" type="pres">
      <dgm:prSet presAssocID="{B0787938-A80E-4012-BC45-B3686D032420}" presName="bgRect" presStyleLbl="bgShp" presStyleIdx="0" presStyleCnt="3"/>
      <dgm:spPr/>
    </dgm:pt>
    <dgm:pt modelId="{0704D507-5716-4A9C-B738-B25FDDD98435}" type="pres">
      <dgm:prSet presAssocID="{B0787938-A80E-4012-BC45-B3686D0324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F9F5BF4-F5A2-4E43-811E-FDC3BF3E3B07}" type="pres">
      <dgm:prSet presAssocID="{B0787938-A80E-4012-BC45-B3686D032420}" presName="spaceRect" presStyleCnt="0"/>
      <dgm:spPr/>
    </dgm:pt>
    <dgm:pt modelId="{F7A686F0-DDB5-4865-A082-401E8E330D15}" type="pres">
      <dgm:prSet presAssocID="{B0787938-A80E-4012-BC45-B3686D032420}" presName="parTx" presStyleLbl="revTx" presStyleIdx="0" presStyleCnt="3">
        <dgm:presLayoutVars>
          <dgm:chMax val="0"/>
          <dgm:chPref val="0"/>
        </dgm:presLayoutVars>
      </dgm:prSet>
      <dgm:spPr/>
    </dgm:pt>
    <dgm:pt modelId="{72BE00B1-2897-40FD-BE37-3EAB8F207AD1}" type="pres">
      <dgm:prSet presAssocID="{B93937FD-2B9C-44E7-8632-83B651568FC9}" presName="sibTrans" presStyleCnt="0"/>
      <dgm:spPr/>
    </dgm:pt>
    <dgm:pt modelId="{6764C0CC-8190-4575-B0A2-618D56457FBE}" type="pres">
      <dgm:prSet presAssocID="{90E3EFBC-0E3E-487D-BC96-8D5E05AC698B}" presName="compNode" presStyleCnt="0"/>
      <dgm:spPr/>
    </dgm:pt>
    <dgm:pt modelId="{51A3FA1A-5496-48DE-A2D3-C4DFFD4E4B2F}" type="pres">
      <dgm:prSet presAssocID="{90E3EFBC-0E3E-487D-BC96-8D5E05AC698B}" presName="bgRect" presStyleLbl="bgShp" presStyleIdx="1" presStyleCnt="3"/>
      <dgm:spPr/>
    </dgm:pt>
    <dgm:pt modelId="{40CEC933-2129-46D2-80DD-62937DC35939}" type="pres">
      <dgm:prSet presAssocID="{90E3EFBC-0E3E-487D-BC96-8D5E05AC69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3E9D4837-53D8-4203-8B19-D709F4156852}" type="pres">
      <dgm:prSet presAssocID="{90E3EFBC-0E3E-487D-BC96-8D5E05AC698B}" presName="spaceRect" presStyleCnt="0"/>
      <dgm:spPr/>
    </dgm:pt>
    <dgm:pt modelId="{67612242-212F-4E8F-9C69-9E993F6304F2}" type="pres">
      <dgm:prSet presAssocID="{90E3EFBC-0E3E-487D-BC96-8D5E05AC698B}" presName="parTx" presStyleLbl="revTx" presStyleIdx="1" presStyleCnt="3">
        <dgm:presLayoutVars>
          <dgm:chMax val="0"/>
          <dgm:chPref val="0"/>
        </dgm:presLayoutVars>
      </dgm:prSet>
      <dgm:spPr/>
    </dgm:pt>
    <dgm:pt modelId="{E5E1D89B-5DBC-4D56-9EEA-496AEAAB1B6E}" type="pres">
      <dgm:prSet presAssocID="{1D8B7899-6C70-4381-8532-A78CA5B36DF6}" presName="sibTrans" presStyleCnt="0"/>
      <dgm:spPr/>
    </dgm:pt>
    <dgm:pt modelId="{6CB0CB6A-8476-426C-803A-20233E3B9952}" type="pres">
      <dgm:prSet presAssocID="{9D05951C-D353-4424-B16D-EFB2ED73EF65}" presName="compNode" presStyleCnt="0"/>
      <dgm:spPr/>
    </dgm:pt>
    <dgm:pt modelId="{F7D20373-6B24-4F5A-8FFC-2D381380BFFE}" type="pres">
      <dgm:prSet presAssocID="{9D05951C-D353-4424-B16D-EFB2ED73EF65}" presName="bgRect" presStyleLbl="bgShp" presStyleIdx="2" presStyleCnt="3"/>
      <dgm:spPr/>
    </dgm:pt>
    <dgm:pt modelId="{6D214359-81FB-407A-839B-4CCE77728705}" type="pres">
      <dgm:prSet presAssocID="{9D05951C-D353-4424-B16D-EFB2ED73EF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918E6B15-718B-45E6-844A-005575B79F13}" type="pres">
      <dgm:prSet presAssocID="{9D05951C-D353-4424-B16D-EFB2ED73EF65}" presName="spaceRect" presStyleCnt="0"/>
      <dgm:spPr/>
    </dgm:pt>
    <dgm:pt modelId="{2921A016-EFD4-4E5B-99CA-7CE78365911D}" type="pres">
      <dgm:prSet presAssocID="{9D05951C-D353-4424-B16D-EFB2ED73EF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840B4C-E7BC-442A-B1DD-A94DFCBCCBBD}" type="presOf" srcId="{9D05951C-D353-4424-B16D-EFB2ED73EF65}" destId="{2921A016-EFD4-4E5B-99CA-7CE78365911D}" srcOrd="0" destOrd="0" presId="urn:microsoft.com/office/officeart/2018/2/layout/IconVerticalSolidList"/>
    <dgm:cxn modelId="{E1BD4F6E-1563-4812-A804-A28CCA19A866}" type="presOf" srcId="{90E3EFBC-0E3E-487D-BC96-8D5E05AC698B}" destId="{67612242-212F-4E8F-9C69-9E993F6304F2}" srcOrd="0" destOrd="0" presId="urn:microsoft.com/office/officeart/2018/2/layout/IconVerticalSolidList"/>
    <dgm:cxn modelId="{37D9FB79-7876-462E-9AC9-4C985E0D75C2}" type="presOf" srcId="{57B42C42-6E3F-4D8F-951E-A1EFD67C44CF}" destId="{3F56D90D-55B3-45BA-92E4-B3364036285A}" srcOrd="0" destOrd="0" presId="urn:microsoft.com/office/officeart/2018/2/layout/IconVerticalSolidList"/>
    <dgm:cxn modelId="{0DEA0990-A715-44E6-8026-C232860C8F5C}" srcId="{57B42C42-6E3F-4D8F-951E-A1EFD67C44CF}" destId="{B0787938-A80E-4012-BC45-B3686D032420}" srcOrd="0" destOrd="0" parTransId="{ED5DB003-C722-4330-BA02-8FB28F1AD89A}" sibTransId="{B93937FD-2B9C-44E7-8632-83B651568FC9}"/>
    <dgm:cxn modelId="{67FB84CA-E920-4132-BC18-818E5CC0CF9E}" srcId="{57B42C42-6E3F-4D8F-951E-A1EFD67C44CF}" destId="{90E3EFBC-0E3E-487D-BC96-8D5E05AC698B}" srcOrd="1" destOrd="0" parTransId="{6497E62C-BE37-48E2-A4E4-DA252BD2063E}" sibTransId="{1D8B7899-6C70-4381-8532-A78CA5B36DF6}"/>
    <dgm:cxn modelId="{F9C652FC-6F2A-4460-B91C-E35DE17DF0F3}" type="presOf" srcId="{B0787938-A80E-4012-BC45-B3686D032420}" destId="{F7A686F0-DDB5-4865-A082-401E8E330D15}" srcOrd="0" destOrd="0" presId="urn:microsoft.com/office/officeart/2018/2/layout/IconVerticalSolidList"/>
    <dgm:cxn modelId="{5113BEFC-114F-468F-A86A-A64BE1B1C2EF}" srcId="{57B42C42-6E3F-4D8F-951E-A1EFD67C44CF}" destId="{9D05951C-D353-4424-B16D-EFB2ED73EF65}" srcOrd="2" destOrd="0" parTransId="{D642310C-D992-4041-B6C8-44385A2EA6F5}" sibTransId="{8D1D56B6-148E-434D-AE95-388E92FA4D88}"/>
    <dgm:cxn modelId="{C337D3DE-542A-4944-A475-582C78B1E567}" type="presParOf" srcId="{3F56D90D-55B3-45BA-92E4-B3364036285A}" destId="{E826090D-DBF5-4A53-B360-0F7893EADC8E}" srcOrd="0" destOrd="0" presId="urn:microsoft.com/office/officeart/2018/2/layout/IconVerticalSolidList"/>
    <dgm:cxn modelId="{33E7CDAE-78A0-4E13-9607-38F1E3777915}" type="presParOf" srcId="{E826090D-DBF5-4A53-B360-0F7893EADC8E}" destId="{C8D3C1B5-5E6C-49EE-ACE8-DA258D22609E}" srcOrd="0" destOrd="0" presId="urn:microsoft.com/office/officeart/2018/2/layout/IconVerticalSolidList"/>
    <dgm:cxn modelId="{53825768-A7DA-470A-9860-BAA467E500F2}" type="presParOf" srcId="{E826090D-DBF5-4A53-B360-0F7893EADC8E}" destId="{0704D507-5716-4A9C-B738-B25FDDD98435}" srcOrd="1" destOrd="0" presId="urn:microsoft.com/office/officeart/2018/2/layout/IconVerticalSolidList"/>
    <dgm:cxn modelId="{352B99F2-23FF-44DF-B0FB-5223AD458188}" type="presParOf" srcId="{E826090D-DBF5-4A53-B360-0F7893EADC8E}" destId="{5F9F5BF4-F5A2-4E43-811E-FDC3BF3E3B07}" srcOrd="2" destOrd="0" presId="urn:microsoft.com/office/officeart/2018/2/layout/IconVerticalSolidList"/>
    <dgm:cxn modelId="{9558BDE8-783F-45A1-9B5E-F32D1DEC10B6}" type="presParOf" srcId="{E826090D-DBF5-4A53-B360-0F7893EADC8E}" destId="{F7A686F0-DDB5-4865-A082-401E8E330D15}" srcOrd="3" destOrd="0" presId="urn:microsoft.com/office/officeart/2018/2/layout/IconVerticalSolidList"/>
    <dgm:cxn modelId="{6EE180A1-B657-47EF-9954-61714BD8E4A7}" type="presParOf" srcId="{3F56D90D-55B3-45BA-92E4-B3364036285A}" destId="{72BE00B1-2897-40FD-BE37-3EAB8F207AD1}" srcOrd="1" destOrd="0" presId="urn:microsoft.com/office/officeart/2018/2/layout/IconVerticalSolidList"/>
    <dgm:cxn modelId="{6EBD1CA6-AE69-47CB-A448-1C51C4D8F341}" type="presParOf" srcId="{3F56D90D-55B3-45BA-92E4-B3364036285A}" destId="{6764C0CC-8190-4575-B0A2-618D56457FBE}" srcOrd="2" destOrd="0" presId="urn:microsoft.com/office/officeart/2018/2/layout/IconVerticalSolidList"/>
    <dgm:cxn modelId="{5E2159F4-604D-4084-AB60-568B0B82F7D2}" type="presParOf" srcId="{6764C0CC-8190-4575-B0A2-618D56457FBE}" destId="{51A3FA1A-5496-48DE-A2D3-C4DFFD4E4B2F}" srcOrd="0" destOrd="0" presId="urn:microsoft.com/office/officeart/2018/2/layout/IconVerticalSolidList"/>
    <dgm:cxn modelId="{55529C06-8D1F-4D62-8378-BB314CF726DE}" type="presParOf" srcId="{6764C0CC-8190-4575-B0A2-618D56457FBE}" destId="{40CEC933-2129-46D2-80DD-62937DC35939}" srcOrd="1" destOrd="0" presId="urn:microsoft.com/office/officeart/2018/2/layout/IconVerticalSolidList"/>
    <dgm:cxn modelId="{EDF12CD8-6200-45A5-B0D8-FDE26708A4EF}" type="presParOf" srcId="{6764C0CC-8190-4575-B0A2-618D56457FBE}" destId="{3E9D4837-53D8-4203-8B19-D709F4156852}" srcOrd="2" destOrd="0" presId="urn:microsoft.com/office/officeart/2018/2/layout/IconVerticalSolidList"/>
    <dgm:cxn modelId="{33AC3B37-5024-47EB-8FDA-7E166C21E00B}" type="presParOf" srcId="{6764C0CC-8190-4575-B0A2-618D56457FBE}" destId="{67612242-212F-4E8F-9C69-9E993F6304F2}" srcOrd="3" destOrd="0" presId="urn:microsoft.com/office/officeart/2018/2/layout/IconVerticalSolidList"/>
    <dgm:cxn modelId="{43F1B705-BF11-4925-859E-A663AB2F5BD8}" type="presParOf" srcId="{3F56D90D-55B3-45BA-92E4-B3364036285A}" destId="{E5E1D89B-5DBC-4D56-9EEA-496AEAAB1B6E}" srcOrd="3" destOrd="0" presId="urn:microsoft.com/office/officeart/2018/2/layout/IconVerticalSolidList"/>
    <dgm:cxn modelId="{197AD846-AA2B-4F5E-85D3-D1A8603DBC6C}" type="presParOf" srcId="{3F56D90D-55B3-45BA-92E4-B3364036285A}" destId="{6CB0CB6A-8476-426C-803A-20233E3B9952}" srcOrd="4" destOrd="0" presId="urn:microsoft.com/office/officeart/2018/2/layout/IconVerticalSolidList"/>
    <dgm:cxn modelId="{92F7272E-46CA-4F05-8070-D906418B3416}" type="presParOf" srcId="{6CB0CB6A-8476-426C-803A-20233E3B9952}" destId="{F7D20373-6B24-4F5A-8FFC-2D381380BFFE}" srcOrd="0" destOrd="0" presId="urn:microsoft.com/office/officeart/2018/2/layout/IconVerticalSolidList"/>
    <dgm:cxn modelId="{AD496DDF-FDD2-4D48-82D4-FC6856C04C23}" type="presParOf" srcId="{6CB0CB6A-8476-426C-803A-20233E3B9952}" destId="{6D214359-81FB-407A-839B-4CCE77728705}" srcOrd="1" destOrd="0" presId="urn:microsoft.com/office/officeart/2018/2/layout/IconVerticalSolidList"/>
    <dgm:cxn modelId="{F95CC584-0CB3-4250-BF59-35204EE8CB77}" type="presParOf" srcId="{6CB0CB6A-8476-426C-803A-20233E3B9952}" destId="{918E6B15-718B-45E6-844A-005575B79F13}" srcOrd="2" destOrd="0" presId="urn:microsoft.com/office/officeart/2018/2/layout/IconVerticalSolidList"/>
    <dgm:cxn modelId="{30BDBE6B-1DB9-4BE0-ACC5-3C4D9F8E5CA2}" type="presParOf" srcId="{6CB0CB6A-8476-426C-803A-20233E3B9952}" destId="{2921A016-EFD4-4E5B-99CA-7CE7836591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3F3D0-B95E-46E8-93BB-233560EB19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72663-C94C-41A3-BD04-73826BA010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Cloud-hosted</a:t>
          </a:r>
        </a:p>
      </dgm:t>
    </dgm:pt>
    <dgm:pt modelId="{8CE49FA3-927F-44E9-BDFC-AC26D7AFBB41}" type="parTrans" cxnId="{53DC8482-AFFF-4347-AF56-4B0FAB847903}">
      <dgm:prSet/>
      <dgm:spPr/>
      <dgm:t>
        <a:bodyPr/>
        <a:lstStyle/>
        <a:p>
          <a:endParaRPr lang="en-US"/>
        </a:p>
      </dgm:t>
    </dgm:pt>
    <dgm:pt modelId="{863EA626-651B-4C0C-83C5-5C59C31985D9}" type="sibTrans" cxnId="{53DC8482-AFFF-4347-AF56-4B0FAB847903}">
      <dgm:prSet/>
      <dgm:spPr/>
      <dgm:t>
        <a:bodyPr/>
        <a:lstStyle/>
        <a:p>
          <a:endParaRPr lang="en-US"/>
        </a:p>
      </dgm:t>
    </dgm:pt>
    <dgm:pt modelId="{D5912EDE-B5A8-4F45-AF26-6A4F2C4B37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Configure in Azure, Client, API</a:t>
          </a:r>
        </a:p>
      </dgm:t>
    </dgm:pt>
    <dgm:pt modelId="{FD97B2E9-20B4-46F7-ABD5-D79722AEAD4C}" type="parTrans" cxnId="{409D6072-3DD5-41DD-BA09-4430E6186282}">
      <dgm:prSet/>
      <dgm:spPr/>
      <dgm:t>
        <a:bodyPr/>
        <a:lstStyle/>
        <a:p>
          <a:endParaRPr lang="en-US"/>
        </a:p>
      </dgm:t>
    </dgm:pt>
    <dgm:pt modelId="{381D1B3F-51A1-4ED3-909A-A5FAA0C6776C}" type="sibTrans" cxnId="{409D6072-3DD5-41DD-BA09-4430E6186282}">
      <dgm:prSet/>
      <dgm:spPr/>
      <dgm:t>
        <a:bodyPr/>
        <a:lstStyle/>
        <a:p>
          <a:endParaRPr lang="en-US"/>
        </a:p>
      </dgm:t>
    </dgm:pt>
    <dgm:pt modelId="{51A939BF-0A5D-4C18-BEAB-3F7AA2467D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Single or multi-tenant</a:t>
          </a:r>
        </a:p>
      </dgm:t>
    </dgm:pt>
    <dgm:pt modelId="{1011C777-6846-483F-9599-E0422B307BC0}" type="parTrans" cxnId="{5AC15DFB-67D3-4297-A74A-BF626C997B9E}">
      <dgm:prSet/>
      <dgm:spPr/>
      <dgm:t>
        <a:bodyPr/>
        <a:lstStyle/>
        <a:p>
          <a:endParaRPr lang="en-US"/>
        </a:p>
      </dgm:t>
    </dgm:pt>
    <dgm:pt modelId="{940A78CD-86E2-432F-A443-BCC318246E5E}" type="sibTrans" cxnId="{5AC15DFB-67D3-4297-A74A-BF626C997B9E}">
      <dgm:prSet/>
      <dgm:spPr/>
      <dgm:t>
        <a:bodyPr/>
        <a:lstStyle/>
        <a:p>
          <a:endParaRPr lang="en-US"/>
        </a:p>
      </dgm:t>
    </dgm:pt>
    <dgm:pt modelId="{27D81ED4-D46D-4708-ADA5-B01A3B92A9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providers (ADB2C)</a:t>
          </a:r>
        </a:p>
      </dgm:t>
    </dgm:pt>
    <dgm:pt modelId="{D57D0B8F-55E7-48BC-A30C-49B0A004B855}" type="parTrans" cxnId="{4EAF5BB4-9B0D-4666-9D13-78D70E04F27A}">
      <dgm:prSet/>
      <dgm:spPr/>
      <dgm:t>
        <a:bodyPr/>
        <a:lstStyle/>
        <a:p>
          <a:endParaRPr lang="en-US"/>
        </a:p>
      </dgm:t>
    </dgm:pt>
    <dgm:pt modelId="{FE70E81F-368A-4FB8-9B4A-B537D9A4CD4B}" type="sibTrans" cxnId="{4EAF5BB4-9B0D-4666-9D13-78D70E04F27A}">
      <dgm:prSet/>
      <dgm:spPr/>
      <dgm:t>
        <a:bodyPr/>
        <a:lstStyle/>
        <a:p>
          <a:endParaRPr lang="en-US"/>
        </a:p>
      </dgm:t>
    </dgm:pt>
    <dgm:pt modelId="{F9B93FAB-2D05-4864-A671-BBE9067C85CA}" type="pres">
      <dgm:prSet presAssocID="{85B3F3D0-B95E-46E8-93BB-233560EB1938}" presName="root" presStyleCnt="0">
        <dgm:presLayoutVars>
          <dgm:dir/>
          <dgm:resizeHandles val="exact"/>
        </dgm:presLayoutVars>
      </dgm:prSet>
      <dgm:spPr/>
    </dgm:pt>
    <dgm:pt modelId="{B5C2515B-C91F-4F06-8DC8-D5628736FB52}" type="pres">
      <dgm:prSet presAssocID="{3BD72663-C94C-41A3-BD04-73826BA010A3}" presName="compNode" presStyleCnt="0"/>
      <dgm:spPr/>
    </dgm:pt>
    <dgm:pt modelId="{6727C82C-07F6-41DD-A8A8-46F163E38771}" type="pres">
      <dgm:prSet presAssocID="{3BD72663-C94C-41A3-BD04-73826BA010A3}" presName="bgRect" presStyleLbl="bgShp" presStyleIdx="0" presStyleCnt="4"/>
      <dgm:spPr/>
    </dgm:pt>
    <dgm:pt modelId="{016502AD-266A-46BE-BBDB-EF54ECAA0FBB}" type="pres">
      <dgm:prSet presAssocID="{3BD72663-C94C-41A3-BD04-73826BA010A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CCABCEE0-D992-4EA9-B8CF-F63FA7847776}" type="pres">
      <dgm:prSet presAssocID="{3BD72663-C94C-41A3-BD04-73826BA010A3}" presName="spaceRect" presStyleCnt="0"/>
      <dgm:spPr/>
    </dgm:pt>
    <dgm:pt modelId="{7E0C597E-FF40-40FD-BB67-95CB76E5D982}" type="pres">
      <dgm:prSet presAssocID="{3BD72663-C94C-41A3-BD04-73826BA010A3}" presName="parTx" presStyleLbl="revTx" presStyleIdx="0" presStyleCnt="4">
        <dgm:presLayoutVars>
          <dgm:chMax val="0"/>
          <dgm:chPref val="0"/>
        </dgm:presLayoutVars>
      </dgm:prSet>
      <dgm:spPr/>
    </dgm:pt>
    <dgm:pt modelId="{52903D45-9D85-43C7-8B1E-43F39FD0FB10}" type="pres">
      <dgm:prSet presAssocID="{863EA626-651B-4C0C-83C5-5C59C31985D9}" presName="sibTrans" presStyleCnt="0"/>
      <dgm:spPr/>
    </dgm:pt>
    <dgm:pt modelId="{97EF4930-18EB-415D-BD84-02F606CA6CA4}" type="pres">
      <dgm:prSet presAssocID="{D5912EDE-B5A8-4F45-AF26-6A4F2C4B3720}" presName="compNode" presStyleCnt="0"/>
      <dgm:spPr/>
    </dgm:pt>
    <dgm:pt modelId="{5EBD9709-7AB6-43B7-A9A6-A4EFB762F7A8}" type="pres">
      <dgm:prSet presAssocID="{D5912EDE-B5A8-4F45-AF26-6A4F2C4B3720}" presName="bgRect" presStyleLbl="bgShp" presStyleIdx="1" presStyleCnt="4"/>
      <dgm:spPr/>
    </dgm:pt>
    <dgm:pt modelId="{CAF50408-FBB0-457B-BE67-10C6B61EC19E}" type="pres">
      <dgm:prSet presAssocID="{D5912EDE-B5A8-4F45-AF26-6A4F2C4B37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165D0F8D-2B32-419B-9E7B-2A70847A0BD0}" type="pres">
      <dgm:prSet presAssocID="{D5912EDE-B5A8-4F45-AF26-6A4F2C4B3720}" presName="spaceRect" presStyleCnt="0"/>
      <dgm:spPr/>
    </dgm:pt>
    <dgm:pt modelId="{E8AE8728-9CCD-4BDC-B8CB-F2F93A40553E}" type="pres">
      <dgm:prSet presAssocID="{D5912EDE-B5A8-4F45-AF26-6A4F2C4B3720}" presName="parTx" presStyleLbl="revTx" presStyleIdx="1" presStyleCnt="4">
        <dgm:presLayoutVars>
          <dgm:chMax val="0"/>
          <dgm:chPref val="0"/>
        </dgm:presLayoutVars>
      </dgm:prSet>
      <dgm:spPr/>
    </dgm:pt>
    <dgm:pt modelId="{A3F06E4E-FF51-45B8-BD67-0A6B729FC1F2}" type="pres">
      <dgm:prSet presAssocID="{381D1B3F-51A1-4ED3-909A-A5FAA0C6776C}" presName="sibTrans" presStyleCnt="0"/>
      <dgm:spPr/>
    </dgm:pt>
    <dgm:pt modelId="{EBD8D484-89DB-4AAA-AF12-4F8A73D4DE03}" type="pres">
      <dgm:prSet presAssocID="{51A939BF-0A5D-4C18-BEAB-3F7AA2467D5F}" presName="compNode" presStyleCnt="0"/>
      <dgm:spPr/>
    </dgm:pt>
    <dgm:pt modelId="{29ED6D5A-DD23-4CFC-AED6-41C4B67A59DD}" type="pres">
      <dgm:prSet presAssocID="{51A939BF-0A5D-4C18-BEAB-3F7AA2467D5F}" presName="bgRect" presStyleLbl="bgShp" presStyleIdx="2" presStyleCnt="4"/>
      <dgm:spPr/>
    </dgm:pt>
    <dgm:pt modelId="{88501DD8-2834-4A4A-A942-D3FCE9DBA4C0}" type="pres">
      <dgm:prSet presAssocID="{51A939BF-0A5D-4C18-BEAB-3F7AA2467D5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0336325-9C62-4490-8FCB-B12E6B6052B5}" type="pres">
      <dgm:prSet presAssocID="{51A939BF-0A5D-4C18-BEAB-3F7AA2467D5F}" presName="spaceRect" presStyleCnt="0"/>
      <dgm:spPr/>
    </dgm:pt>
    <dgm:pt modelId="{935902E0-2EC3-4CFF-86A8-65EBBE7CFF26}" type="pres">
      <dgm:prSet presAssocID="{51A939BF-0A5D-4C18-BEAB-3F7AA2467D5F}" presName="parTx" presStyleLbl="revTx" presStyleIdx="2" presStyleCnt="4">
        <dgm:presLayoutVars>
          <dgm:chMax val="0"/>
          <dgm:chPref val="0"/>
        </dgm:presLayoutVars>
      </dgm:prSet>
      <dgm:spPr/>
    </dgm:pt>
    <dgm:pt modelId="{F742BAFB-FA26-43AC-BD5B-85C42308E2A1}" type="pres">
      <dgm:prSet presAssocID="{940A78CD-86E2-432F-A443-BCC318246E5E}" presName="sibTrans" presStyleCnt="0"/>
      <dgm:spPr/>
    </dgm:pt>
    <dgm:pt modelId="{0C71B056-6E0A-4E66-9DE0-5554B4378AD3}" type="pres">
      <dgm:prSet presAssocID="{27D81ED4-D46D-4708-ADA5-B01A3B92A9F8}" presName="compNode" presStyleCnt="0"/>
      <dgm:spPr/>
    </dgm:pt>
    <dgm:pt modelId="{B7DFB26E-3E7B-4066-9A5B-012BD0003BA2}" type="pres">
      <dgm:prSet presAssocID="{27D81ED4-D46D-4708-ADA5-B01A3B92A9F8}" presName="bgRect" presStyleLbl="bgShp" presStyleIdx="3" presStyleCnt="4"/>
      <dgm:spPr/>
    </dgm:pt>
    <dgm:pt modelId="{1CC12571-1A6D-4875-A076-4C051E677083}" type="pres">
      <dgm:prSet presAssocID="{27D81ED4-D46D-4708-ADA5-B01A3B92A9F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636135E-58FB-4354-B370-3EF8A62529A2}" type="pres">
      <dgm:prSet presAssocID="{27D81ED4-D46D-4708-ADA5-B01A3B92A9F8}" presName="spaceRect" presStyleCnt="0"/>
      <dgm:spPr/>
    </dgm:pt>
    <dgm:pt modelId="{5B267344-A908-42CD-AE25-93D48BBD78CB}" type="pres">
      <dgm:prSet presAssocID="{27D81ED4-D46D-4708-ADA5-B01A3B92A9F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7772121-8EA8-4C93-9D3F-03C19788DB89}" type="presOf" srcId="{D5912EDE-B5A8-4F45-AF26-6A4F2C4B3720}" destId="{E8AE8728-9CCD-4BDC-B8CB-F2F93A40553E}" srcOrd="0" destOrd="0" presId="urn:microsoft.com/office/officeart/2018/2/layout/IconVerticalSolidList"/>
    <dgm:cxn modelId="{E0E20742-DFFA-47E5-BB7C-F3C19F31867D}" type="presOf" srcId="{3BD72663-C94C-41A3-BD04-73826BA010A3}" destId="{7E0C597E-FF40-40FD-BB67-95CB76E5D982}" srcOrd="0" destOrd="0" presId="urn:microsoft.com/office/officeart/2018/2/layout/IconVerticalSolidList"/>
    <dgm:cxn modelId="{409D6072-3DD5-41DD-BA09-4430E6186282}" srcId="{85B3F3D0-B95E-46E8-93BB-233560EB1938}" destId="{D5912EDE-B5A8-4F45-AF26-6A4F2C4B3720}" srcOrd="1" destOrd="0" parTransId="{FD97B2E9-20B4-46F7-ABD5-D79722AEAD4C}" sibTransId="{381D1B3F-51A1-4ED3-909A-A5FAA0C6776C}"/>
    <dgm:cxn modelId="{0B565982-1B50-4709-A055-B129293BB7A9}" type="presOf" srcId="{51A939BF-0A5D-4C18-BEAB-3F7AA2467D5F}" destId="{935902E0-2EC3-4CFF-86A8-65EBBE7CFF26}" srcOrd="0" destOrd="0" presId="urn:microsoft.com/office/officeart/2018/2/layout/IconVerticalSolidList"/>
    <dgm:cxn modelId="{53DC8482-AFFF-4347-AF56-4B0FAB847903}" srcId="{85B3F3D0-B95E-46E8-93BB-233560EB1938}" destId="{3BD72663-C94C-41A3-BD04-73826BA010A3}" srcOrd="0" destOrd="0" parTransId="{8CE49FA3-927F-44E9-BDFC-AC26D7AFBB41}" sibTransId="{863EA626-651B-4C0C-83C5-5C59C31985D9}"/>
    <dgm:cxn modelId="{1B8CEC8F-0AAB-45B9-91EE-A7D63003B60E}" type="presOf" srcId="{85B3F3D0-B95E-46E8-93BB-233560EB1938}" destId="{F9B93FAB-2D05-4864-A671-BBE9067C85CA}" srcOrd="0" destOrd="0" presId="urn:microsoft.com/office/officeart/2018/2/layout/IconVerticalSolidList"/>
    <dgm:cxn modelId="{685F1CAB-E7F3-43C8-A9DC-3F5DD54BE639}" type="presOf" srcId="{27D81ED4-D46D-4708-ADA5-B01A3B92A9F8}" destId="{5B267344-A908-42CD-AE25-93D48BBD78CB}" srcOrd="0" destOrd="0" presId="urn:microsoft.com/office/officeart/2018/2/layout/IconVerticalSolidList"/>
    <dgm:cxn modelId="{4EAF5BB4-9B0D-4666-9D13-78D70E04F27A}" srcId="{85B3F3D0-B95E-46E8-93BB-233560EB1938}" destId="{27D81ED4-D46D-4708-ADA5-B01A3B92A9F8}" srcOrd="3" destOrd="0" parTransId="{D57D0B8F-55E7-48BC-A30C-49B0A004B855}" sibTransId="{FE70E81F-368A-4FB8-9B4A-B537D9A4CD4B}"/>
    <dgm:cxn modelId="{5AC15DFB-67D3-4297-A74A-BF626C997B9E}" srcId="{85B3F3D0-B95E-46E8-93BB-233560EB1938}" destId="{51A939BF-0A5D-4C18-BEAB-3F7AA2467D5F}" srcOrd="2" destOrd="0" parTransId="{1011C777-6846-483F-9599-E0422B307BC0}" sibTransId="{940A78CD-86E2-432F-A443-BCC318246E5E}"/>
    <dgm:cxn modelId="{2E8A21D3-7E14-49F0-B2FB-983E7323F718}" type="presParOf" srcId="{F9B93FAB-2D05-4864-A671-BBE9067C85CA}" destId="{B5C2515B-C91F-4F06-8DC8-D5628736FB52}" srcOrd="0" destOrd="0" presId="urn:microsoft.com/office/officeart/2018/2/layout/IconVerticalSolidList"/>
    <dgm:cxn modelId="{19C68854-961B-4FC4-B585-A6B68ADD9090}" type="presParOf" srcId="{B5C2515B-C91F-4F06-8DC8-D5628736FB52}" destId="{6727C82C-07F6-41DD-A8A8-46F163E38771}" srcOrd="0" destOrd="0" presId="urn:microsoft.com/office/officeart/2018/2/layout/IconVerticalSolidList"/>
    <dgm:cxn modelId="{9239E9D9-BAB0-4FCB-9A91-2B8B097394D6}" type="presParOf" srcId="{B5C2515B-C91F-4F06-8DC8-D5628736FB52}" destId="{016502AD-266A-46BE-BBDB-EF54ECAA0FBB}" srcOrd="1" destOrd="0" presId="urn:microsoft.com/office/officeart/2018/2/layout/IconVerticalSolidList"/>
    <dgm:cxn modelId="{C4437FAD-5C07-4AB1-BB9E-E089764E9FB2}" type="presParOf" srcId="{B5C2515B-C91F-4F06-8DC8-D5628736FB52}" destId="{CCABCEE0-D992-4EA9-B8CF-F63FA7847776}" srcOrd="2" destOrd="0" presId="urn:microsoft.com/office/officeart/2018/2/layout/IconVerticalSolidList"/>
    <dgm:cxn modelId="{4C79D886-71C5-4236-8A4D-C29DB4B87E5F}" type="presParOf" srcId="{B5C2515B-C91F-4F06-8DC8-D5628736FB52}" destId="{7E0C597E-FF40-40FD-BB67-95CB76E5D982}" srcOrd="3" destOrd="0" presId="urn:microsoft.com/office/officeart/2018/2/layout/IconVerticalSolidList"/>
    <dgm:cxn modelId="{4B36F865-09BA-4E15-94D9-EC8B0DD57DED}" type="presParOf" srcId="{F9B93FAB-2D05-4864-A671-BBE9067C85CA}" destId="{52903D45-9D85-43C7-8B1E-43F39FD0FB10}" srcOrd="1" destOrd="0" presId="urn:microsoft.com/office/officeart/2018/2/layout/IconVerticalSolidList"/>
    <dgm:cxn modelId="{9785B521-DE4C-4384-B656-B6AF61F6910F}" type="presParOf" srcId="{F9B93FAB-2D05-4864-A671-BBE9067C85CA}" destId="{97EF4930-18EB-415D-BD84-02F606CA6CA4}" srcOrd="2" destOrd="0" presId="urn:microsoft.com/office/officeart/2018/2/layout/IconVerticalSolidList"/>
    <dgm:cxn modelId="{A3CAD0DF-914E-480C-A1C2-9708DDF7697B}" type="presParOf" srcId="{97EF4930-18EB-415D-BD84-02F606CA6CA4}" destId="{5EBD9709-7AB6-43B7-A9A6-A4EFB762F7A8}" srcOrd="0" destOrd="0" presId="urn:microsoft.com/office/officeart/2018/2/layout/IconVerticalSolidList"/>
    <dgm:cxn modelId="{DAC5D064-4989-49C9-A0E4-90B9CEE03253}" type="presParOf" srcId="{97EF4930-18EB-415D-BD84-02F606CA6CA4}" destId="{CAF50408-FBB0-457B-BE67-10C6B61EC19E}" srcOrd="1" destOrd="0" presId="urn:microsoft.com/office/officeart/2018/2/layout/IconVerticalSolidList"/>
    <dgm:cxn modelId="{A2CADCE4-83B6-42B5-B439-412494912EAC}" type="presParOf" srcId="{97EF4930-18EB-415D-BD84-02F606CA6CA4}" destId="{165D0F8D-2B32-419B-9E7B-2A70847A0BD0}" srcOrd="2" destOrd="0" presId="urn:microsoft.com/office/officeart/2018/2/layout/IconVerticalSolidList"/>
    <dgm:cxn modelId="{51D164DB-B150-4E28-BFA4-8A67DBE4396C}" type="presParOf" srcId="{97EF4930-18EB-415D-BD84-02F606CA6CA4}" destId="{E8AE8728-9CCD-4BDC-B8CB-F2F93A40553E}" srcOrd="3" destOrd="0" presId="urn:microsoft.com/office/officeart/2018/2/layout/IconVerticalSolidList"/>
    <dgm:cxn modelId="{6159EE28-2C03-4161-A73F-AC22C3F214F9}" type="presParOf" srcId="{F9B93FAB-2D05-4864-A671-BBE9067C85CA}" destId="{A3F06E4E-FF51-45B8-BD67-0A6B729FC1F2}" srcOrd="3" destOrd="0" presId="urn:microsoft.com/office/officeart/2018/2/layout/IconVerticalSolidList"/>
    <dgm:cxn modelId="{05ECD032-268C-4432-B009-7456C9ED7540}" type="presParOf" srcId="{F9B93FAB-2D05-4864-A671-BBE9067C85CA}" destId="{EBD8D484-89DB-4AAA-AF12-4F8A73D4DE03}" srcOrd="4" destOrd="0" presId="urn:microsoft.com/office/officeart/2018/2/layout/IconVerticalSolidList"/>
    <dgm:cxn modelId="{88C2A652-1D81-4C77-9340-3BD5D9255E55}" type="presParOf" srcId="{EBD8D484-89DB-4AAA-AF12-4F8A73D4DE03}" destId="{29ED6D5A-DD23-4CFC-AED6-41C4B67A59DD}" srcOrd="0" destOrd="0" presId="urn:microsoft.com/office/officeart/2018/2/layout/IconVerticalSolidList"/>
    <dgm:cxn modelId="{F110AE85-91DE-4785-A8C8-A97B43AAFD12}" type="presParOf" srcId="{EBD8D484-89DB-4AAA-AF12-4F8A73D4DE03}" destId="{88501DD8-2834-4A4A-A942-D3FCE9DBA4C0}" srcOrd="1" destOrd="0" presId="urn:microsoft.com/office/officeart/2018/2/layout/IconVerticalSolidList"/>
    <dgm:cxn modelId="{10099C4A-C77D-4E34-AC40-023B1C749BE5}" type="presParOf" srcId="{EBD8D484-89DB-4AAA-AF12-4F8A73D4DE03}" destId="{90336325-9C62-4490-8FCB-B12E6B6052B5}" srcOrd="2" destOrd="0" presId="urn:microsoft.com/office/officeart/2018/2/layout/IconVerticalSolidList"/>
    <dgm:cxn modelId="{C2C91BB9-F281-4C3C-8F1B-BD70DBA6DCD5}" type="presParOf" srcId="{EBD8D484-89DB-4AAA-AF12-4F8A73D4DE03}" destId="{935902E0-2EC3-4CFF-86A8-65EBBE7CFF26}" srcOrd="3" destOrd="0" presId="urn:microsoft.com/office/officeart/2018/2/layout/IconVerticalSolidList"/>
    <dgm:cxn modelId="{BE521740-6161-41BB-A658-EF29CA227295}" type="presParOf" srcId="{F9B93FAB-2D05-4864-A671-BBE9067C85CA}" destId="{F742BAFB-FA26-43AC-BD5B-85C42308E2A1}" srcOrd="5" destOrd="0" presId="urn:microsoft.com/office/officeart/2018/2/layout/IconVerticalSolidList"/>
    <dgm:cxn modelId="{F656ED28-8723-4A31-B0C1-5EC81EA636A8}" type="presParOf" srcId="{F9B93FAB-2D05-4864-A671-BBE9067C85CA}" destId="{0C71B056-6E0A-4E66-9DE0-5554B4378AD3}" srcOrd="6" destOrd="0" presId="urn:microsoft.com/office/officeart/2018/2/layout/IconVerticalSolidList"/>
    <dgm:cxn modelId="{5872917B-1268-47B5-B702-4F9B2C0D4A2B}" type="presParOf" srcId="{0C71B056-6E0A-4E66-9DE0-5554B4378AD3}" destId="{B7DFB26E-3E7B-4066-9A5B-012BD0003BA2}" srcOrd="0" destOrd="0" presId="urn:microsoft.com/office/officeart/2018/2/layout/IconVerticalSolidList"/>
    <dgm:cxn modelId="{D667B2F8-166C-45EC-B919-8332A1041B1D}" type="presParOf" srcId="{0C71B056-6E0A-4E66-9DE0-5554B4378AD3}" destId="{1CC12571-1A6D-4875-A076-4C051E677083}" srcOrd="1" destOrd="0" presId="urn:microsoft.com/office/officeart/2018/2/layout/IconVerticalSolidList"/>
    <dgm:cxn modelId="{E34C9B15-E82B-4FF5-8E59-4C719EA733CB}" type="presParOf" srcId="{0C71B056-6E0A-4E66-9DE0-5554B4378AD3}" destId="{F636135E-58FB-4354-B370-3EF8A62529A2}" srcOrd="2" destOrd="0" presId="urn:microsoft.com/office/officeart/2018/2/layout/IconVerticalSolidList"/>
    <dgm:cxn modelId="{46189890-8732-4959-9D32-060330161F70}" type="presParOf" srcId="{0C71B056-6E0A-4E66-9DE0-5554B4378AD3}" destId="{5B267344-A908-42CD-AE25-93D48BBD78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D7809-3E19-4A70-BC62-79424ECCF1BB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AD8D7-33B7-4DC3-947E-CAD2584F1444}">
      <dgm:prSet custT="1"/>
      <dgm:spPr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3200" dirty="0"/>
            <a:t>Self-hosted</a:t>
          </a:r>
        </a:p>
      </dgm:t>
    </dgm:pt>
    <dgm:pt modelId="{42462586-3100-4441-9A3C-6CFB0C39D294}" type="parTrans" cxnId="{E32B8D10-D927-4F2A-A995-BA345B909401}">
      <dgm:prSet/>
      <dgm:spPr/>
      <dgm:t>
        <a:bodyPr/>
        <a:lstStyle/>
        <a:p>
          <a:endParaRPr lang="en-US"/>
        </a:p>
      </dgm:t>
    </dgm:pt>
    <dgm:pt modelId="{B6D7D082-0B7D-44AF-88AE-1B7D2B318233}" type="sibTrans" cxnId="{E32B8D10-D927-4F2A-A995-BA345B909401}">
      <dgm:prSet/>
      <dgm:spPr/>
      <dgm:t>
        <a:bodyPr/>
        <a:lstStyle/>
        <a:p>
          <a:endParaRPr lang="en-US"/>
        </a:p>
      </dgm:t>
    </dgm:pt>
    <dgm:pt modelId="{7A08DE3A-4186-48E7-87E3-B63A443A6EA0}">
      <dgm:prSet custT="1"/>
      <dgm:spPr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Configure server, client, API</a:t>
          </a:r>
        </a:p>
      </dgm:t>
    </dgm:pt>
    <dgm:pt modelId="{B875B5FB-9345-4494-BD3E-00E13E099878}" type="parTrans" cxnId="{8ACB82E1-01F1-460E-B02E-B953E6F7A6C9}">
      <dgm:prSet/>
      <dgm:spPr/>
      <dgm:t>
        <a:bodyPr/>
        <a:lstStyle/>
        <a:p>
          <a:endParaRPr lang="en-US"/>
        </a:p>
      </dgm:t>
    </dgm:pt>
    <dgm:pt modelId="{FC7F214E-C7B6-4BB3-982B-7B64927CFCFC}" type="sibTrans" cxnId="{8ACB82E1-01F1-460E-B02E-B953E6F7A6C9}">
      <dgm:prSet/>
      <dgm:spPr/>
      <dgm:t>
        <a:bodyPr/>
        <a:lstStyle/>
        <a:p>
          <a:endParaRPr lang="en-US"/>
        </a:p>
      </dgm:t>
    </dgm:pt>
    <dgm:pt modelId="{BC14B6B3-1DEB-4413-BB8C-92E056B0F436}">
      <dgm:prSet custT="1"/>
      <dgm:spPr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Social/External providers</a:t>
          </a:r>
        </a:p>
      </dgm:t>
    </dgm:pt>
    <dgm:pt modelId="{64006624-BC45-4DCF-A529-21AE804305EF}" type="parTrans" cxnId="{E66CF2D5-221F-499F-95C3-03F50389877A}">
      <dgm:prSet/>
      <dgm:spPr/>
      <dgm:t>
        <a:bodyPr/>
        <a:lstStyle/>
        <a:p>
          <a:endParaRPr lang="en-US"/>
        </a:p>
      </dgm:t>
    </dgm:pt>
    <dgm:pt modelId="{E8B22A7B-56DD-41D5-90B1-08037B898DE4}" type="sibTrans" cxnId="{E66CF2D5-221F-499F-95C3-03F50389877A}">
      <dgm:prSet/>
      <dgm:spPr/>
      <dgm:t>
        <a:bodyPr/>
        <a:lstStyle/>
        <a:p>
          <a:endParaRPr lang="en-US"/>
        </a:p>
      </dgm:t>
    </dgm:pt>
    <dgm:pt modelId="{5EA09F40-76F6-4273-AE8B-FCE5DA397E36}" type="pres">
      <dgm:prSet presAssocID="{278D7809-3E19-4A70-BC62-79424ECCF1BB}" presName="linear" presStyleCnt="0">
        <dgm:presLayoutVars>
          <dgm:dir/>
          <dgm:resizeHandles val="exact"/>
        </dgm:presLayoutVars>
      </dgm:prSet>
      <dgm:spPr/>
    </dgm:pt>
    <dgm:pt modelId="{179D7209-32B3-4016-8FD2-EC9597B48F6E}" type="pres">
      <dgm:prSet presAssocID="{4B1AD8D7-33B7-4DC3-947E-CAD2584F1444}" presName="comp" presStyleCnt="0"/>
      <dgm:spPr/>
    </dgm:pt>
    <dgm:pt modelId="{BCF65EF3-3006-43BF-8F5B-24602DAC3ED5}" type="pres">
      <dgm:prSet presAssocID="{4B1AD8D7-33B7-4DC3-947E-CAD2584F1444}" presName="box" presStyleLbl="node1" presStyleIdx="0" presStyleCnt="3"/>
      <dgm:spPr>
        <a:xfrm>
          <a:off x="0" y="0"/>
          <a:ext cx="5183188" cy="1151433"/>
        </a:xfrm>
        <a:prstGeom prst="roundRect">
          <a:avLst>
            <a:gd name="adj" fmla="val 10000"/>
          </a:avLst>
        </a:prstGeom>
      </dgm:spPr>
    </dgm:pt>
    <dgm:pt modelId="{22754322-6837-454E-A0DE-D9477EBAE2C0}" type="pres">
      <dgm:prSet presAssocID="{4B1AD8D7-33B7-4DC3-947E-CAD2584F144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0C6E159A-32E0-48D4-AACA-458E77893908}" type="pres">
      <dgm:prSet presAssocID="{4B1AD8D7-33B7-4DC3-947E-CAD2584F1444}" presName="text" presStyleLbl="node1" presStyleIdx="0" presStyleCnt="3">
        <dgm:presLayoutVars>
          <dgm:bulletEnabled val="1"/>
        </dgm:presLayoutVars>
      </dgm:prSet>
      <dgm:spPr/>
    </dgm:pt>
    <dgm:pt modelId="{BC8CDED8-320D-44A2-B6CE-3354877F43CA}" type="pres">
      <dgm:prSet presAssocID="{B6D7D082-0B7D-44AF-88AE-1B7D2B318233}" presName="spacer" presStyleCnt="0"/>
      <dgm:spPr/>
    </dgm:pt>
    <dgm:pt modelId="{D2952D4F-5DB6-4233-B801-DA096CB04724}" type="pres">
      <dgm:prSet presAssocID="{7A08DE3A-4186-48E7-87E3-B63A443A6EA0}" presName="comp" presStyleCnt="0"/>
      <dgm:spPr/>
    </dgm:pt>
    <dgm:pt modelId="{A0257814-DF35-4D77-B246-1C5874AEC43B}" type="pres">
      <dgm:prSet presAssocID="{7A08DE3A-4186-48E7-87E3-B63A443A6EA0}" presName="box" presStyleLbl="node1" presStyleIdx="1" presStyleCnt="3"/>
      <dgm:spPr>
        <a:xfrm>
          <a:off x="0" y="1266577"/>
          <a:ext cx="5183188" cy="1151433"/>
        </a:xfrm>
        <a:prstGeom prst="roundRect">
          <a:avLst>
            <a:gd name="adj" fmla="val 10000"/>
          </a:avLst>
        </a:prstGeom>
      </dgm:spPr>
    </dgm:pt>
    <dgm:pt modelId="{2F5AADBB-26C6-477B-BC00-5CD6732CE064}" type="pres">
      <dgm:prSet presAssocID="{7A08DE3A-4186-48E7-87E3-B63A443A6EA0}" presName="img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t="-6000" b="-6000"/>
          </a:stretch>
        </a:blipFill>
      </dgm:spPr>
    </dgm:pt>
    <dgm:pt modelId="{222E520C-9B05-4A9A-AAA1-C598FAE945E6}" type="pres">
      <dgm:prSet presAssocID="{7A08DE3A-4186-48E7-87E3-B63A443A6EA0}" presName="text" presStyleLbl="node1" presStyleIdx="1" presStyleCnt="3">
        <dgm:presLayoutVars>
          <dgm:bulletEnabled val="1"/>
        </dgm:presLayoutVars>
      </dgm:prSet>
      <dgm:spPr/>
    </dgm:pt>
    <dgm:pt modelId="{4493103B-D561-45C0-815E-67D45E3F9D85}" type="pres">
      <dgm:prSet presAssocID="{FC7F214E-C7B6-4BB3-982B-7B64927CFCFC}" presName="spacer" presStyleCnt="0"/>
      <dgm:spPr/>
    </dgm:pt>
    <dgm:pt modelId="{0C761264-4D78-41C1-9191-4F25D3E45440}" type="pres">
      <dgm:prSet presAssocID="{BC14B6B3-1DEB-4413-BB8C-92E056B0F436}" presName="comp" presStyleCnt="0"/>
      <dgm:spPr/>
    </dgm:pt>
    <dgm:pt modelId="{325FA1A2-861C-4C09-BAEC-948E069B7026}" type="pres">
      <dgm:prSet presAssocID="{BC14B6B3-1DEB-4413-BB8C-92E056B0F436}" presName="box" presStyleLbl="node1" presStyleIdx="2" presStyleCnt="3"/>
      <dgm:spPr>
        <a:xfrm>
          <a:off x="0" y="2533154"/>
          <a:ext cx="5183188" cy="1151433"/>
        </a:xfrm>
        <a:prstGeom prst="roundRect">
          <a:avLst>
            <a:gd name="adj" fmla="val 10000"/>
          </a:avLst>
        </a:prstGeom>
      </dgm:spPr>
    </dgm:pt>
    <dgm:pt modelId="{BEDD770D-A762-4E54-A165-4ECFED2B31E3}" type="pres">
      <dgm:prSet presAssocID="{BC14B6B3-1DEB-4413-BB8C-92E056B0F436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F3FF7492-0439-4073-AA53-D46D0E4A48C9}" type="pres">
      <dgm:prSet presAssocID="{BC14B6B3-1DEB-4413-BB8C-92E056B0F436}" presName="text" presStyleLbl="node1" presStyleIdx="2" presStyleCnt="3">
        <dgm:presLayoutVars>
          <dgm:bulletEnabled val="1"/>
        </dgm:presLayoutVars>
      </dgm:prSet>
      <dgm:spPr/>
    </dgm:pt>
  </dgm:ptLst>
  <dgm:cxnLst>
    <dgm:cxn modelId="{E32B8D10-D927-4F2A-A995-BA345B909401}" srcId="{278D7809-3E19-4A70-BC62-79424ECCF1BB}" destId="{4B1AD8D7-33B7-4DC3-947E-CAD2584F1444}" srcOrd="0" destOrd="0" parTransId="{42462586-3100-4441-9A3C-6CFB0C39D294}" sibTransId="{B6D7D082-0B7D-44AF-88AE-1B7D2B318233}"/>
    <dgm:cxn modelId="{617A0637-624B-4155-99CD-80A225907B86}" type="presOf" srcId="{7A08DE3A-4186-48E7-87E3-B63A443A6EA0}" destId="{A0257814-DF35-4D77-B246-1C5874AEC43B}" srcOrd="0" destOrd="0" presId="urn:microsoft.com/office/officeart/2005/8/layout/vList4"/>
    <dgm:cxn modelId="{960F575E-0D23-4C20-A1B1-976DB058E640}" type="presOf" srcId="{4B1AD8D7-33B7-4DC3-947E-CAD2584F1444}" destId="{0C6E159A-32E0-48D4-AACA-458E77893908}" srcOrd="1" destOrd="0" presId="urn:microsoft.com/office/officeart/2005/8/layout/vList4"/>
    <dgm:cxn modelId="{98B4CF63-0788-451D-A69D-6D529779E5E6}" type="presOf" srcId="{BC14B6B3-1DEB-4413-BB8C-92E056B0F436}" destId="{F3FF7492-0439-4073-AA53-D46D0E4A48C9}" srcOrd="1" destOrd="0" presId="urn:microsoft.com/office/officeart/2005/8/layout/vList4"/>
    <dgm:cxn modelId="{DCE1BB46-68B1-4005-AF63-A2DE03E78B17}" type="presOf" srcId="{BC14B6B3-1DEB-4413-BB8C-92E056B0F436}" destId="{325FA1A2-861C-4C09-BAEC-948E069B7026}" srcOrd="0" destOrd="0" presId="urn:microsoft.com/office/officeart/2005/8/layout/vList4"/>
    <dgm:cxn modelId="{73026A57-97B9-4A50-9651-9FB331910B4D}" type="presOf" srcId="{7A08DE3A-4186-48E7-87E3-B63A443A6EA0}" destId="{222E520C-9B05-4A9A-AAA1-C598FAE945E6}" srcOrd="1" destOrd="0" presId="urn:microsoft.com/office/officeart/2005/8/layout/vList4"/>
    <dgm:cxn modelId="{E66CF2D5-221F-499F-95C3-03F50389877A}" srcId="{278D7809-3E19-4A70-BC62-79424ECCF1BB}" destId="{BC14B6B3-1DEB-4413-BB8C-92E056B0F436}" srcOrd="2" destOrd="0" parTransId="{64006624-BC45-4DCF-A529-21AE804305EF}" sibTransId="{E8B22A7B-56DD-41D5-90B1-08037B898DE4}"/>
    <dgm:cxn modelId="{9A2A53E0-7972-4ED2-9A0E-992405DB08A5}" type="presOf" srcId="{4B1AD8D7-33B7-4DC3-947E-CAD2584F1444}" destId="{BCF65EF3-3006-43BF-8F5B-24602DAC3ED5}" srcOrd="0" destOrd="0" presId="urn:microsoft.com/office/officeart/2005/8/layout/vList4"/>
    <dgm:cxn modelId="{8ACB82E1-01F1-460E-B02E-B953E6F7A6C9}" srcId="{278D7809-3E19-4A70-BC62-79424ECCF1BB}" destId="{7A08DE3A-4186-48E7-87E3-B63A443A6EA0}" srcOrd="1" destOrd="0" parTransId="{B875B5FB-9345-4494-BD3E-00E13E099878}" sibTransId="{FC7F214E-C7B6-4BB3-982B-7B64927CFCFC}"/>
    <dgm:cxn modelId="{B8AA66F6-2517-4885-B0F6-4941FE23C96F}" type="presOf" srcId="{278D7809-3E19-4A70-BC62-79424ECCF1BB}" destId="{5EA09F40-76F6-4273-AE8B-FCE5DA397E36}" srcOrd="0" destOrd="0" presId="urn:microsoft.com/office/officeart/2005/8/layout/vList4"/>
    <dgm:cxn modelId="{D50D754C-A06D-493D-82F4-AA9C6CB6A609}" type="presParOf" srcId="{5EA09F40-76F6-4273-AE8B-FCE5DA397E36}" destId="{179D7209-32B3-4016-8FD2-EC9597B48F6E}" srcOrd="0" destOrd="0" presId="urn:microsoft.com/office/officeart/2005/8/layout/vList4"/>
    <dgm:cxn modelId="{AD02465E-27A3-4BA9-9DE8-12D7B6D78D3C}" type="presParOf" srcId="{179D7209-32B3-4016-8FD2-EC9597B48F6E}" destId="{BCF65EF3-3006-43BF-8F5B-24602DAC3ED5}" srcOrd="0" destOrd="0" presId="urn:microsoft.com/office/officeart/2005/8/layout/vList4"/>
    <dgm:cxn modelId="{4248E0E1-64E0-4A2C-AB77-8ACC65CACCD9}" type="presParOf" srcId="{179D7209-32B3-4016-8FD2-EC9597B48F6E}" destId="{22754322-6837-454E-A0DE-D9477EBAE2C0}" srcOrd="1" destOrd="0" presId="urn:microsoft.com/office/officeart/2005/8/layout/vList4"/>
    <dgm:cxn modelId="{7D499EDC-D190-4CF9-BAFD-6A4778184FB4}" type="presParOf" srcId="{179D7209-32B3-4016-8FD2-EC9597B48F6E}" destId="{0C6E159A-32E0-48D4-AACA-458E77893908}" srcOrd="2" destOrd="0" presId="urn:microsoft.com/office/officeart/2005/8/layout/vList4"/>
    <dgm:cxn modelId="{F6B0316D-250C-476E-A394-D4FB0FE23C67}" type="presParOf" srcId="{5EA09F40-76F6-4273-AE8B-FCE5DA397E36}" destId="{BC8CDED8-320D-44A2-B6CE-3354877F43CA}" srcOrd="1" destOrd="0" presId="urn:microsoft.com/office/officeart/2005/8/layout/vList4"/>
    <dgm:cxn modelId="{B9E513EB-F320-4F4E-8BDD-B5E11EAA4EF7}" type="presParOf" srcId="{5EA09F40-76F6-4273-AE8B-FCE5DA397E36}" destId="{D2952D4F-5DB6-4233-B801-DA096CB04724}" srcOrd="2" destOrd="0" presId="urn:microsoft.com/office/officeart/2005/8/layout/vList4"/>
    <dgm:cxn modelId="{CA5AD2C8-BDA9-44B3-B116-A159AF2B9B1E}" type="presParOf" srcId="{D2952D4F-5DB6-4233-B801-DA096CB04724}" destId="{A0257814-DF35-4D77-B246-1C5874AEC43B}" srcOrd="0" destOrd="0" presId="urn:microsoft.com/office/officeart/2005/8/layout/vList4"/>
    <dgm:cxn modelId="{163B0C82-B77E-4B94-B184-6559764125C5}" type="presParOf" srcId="{D2952D4F-5DB6-4233-B801-DA096CB04724}" destId="{2F5AADBB-26C6-477B-BC00-5CD6732CE064}" srcOrd="1" destOrd="0" presId="urn:microsoft.com/office/officeart/2005/8/layout/vList4"/>
    <dgm:cxn modelId="{31F95DAB-3610-4681-8E3B-AA41ED081C2C}" type="presParOf" srcId="{D2952D4F-5DB6-4233-B801-DA096CB04724}" destId="{222E520C-9B05-4A9A-AAA1-C598FAE945E6}" srcOrd="2" destOrd="0" presId="urn:microsoft.com/office/officeart/2005/8/layout/vList4"/>
    <dgm:cxn modelId="{D53A29DB-46A0-4450-8521-2E4702F9E5BA}" type="presParOf" srcId="{5EA09F40-76F6-4273-AE8B-FCE5DA397E36}" destId="{4493103B-D561-45C0-815E-67D45E3F9D85}" srcOrd="3" destOrd="0" presId="urn:microsoft.com/office/officeart/2005/8/layout/vList4"/>
    <dgm:cxn modelId="{2B5B4400-F13A-42EA-A088-C564853A13A4}" type="presParOf" srcId="{5EA09F40-76F6-4273-AE8B-FCE5DA397E36}" destId="{0C761264-4D78-41C1-9191-4F25D3E45440}" srcOrd="4" destOrd="0" presId="urn:microsoft.com/office/officeart/2005/8/layout/vList4"/>
    <dgm:cxn modelId="{C86A5549-64EE-453F-9D57-138B007EA553}" type="presParOf" srcId="{0C761264-4D78-41C1-9191-4F25D3E45440}" destId="{325FA1A2-861C-4C09-BAEC-948E069B7026}" srcOrd="0" destOrd="0" presId="urn:microsoft.com/office/officeart/2005/8/layout/vList4"/>
    <dgm:cxn modelId="{DEAE845C-976F-43D6-B270-BAC7541AE54C}" type="presParOf" srcId="{0C761264-4D78-41C1-9191-4F25D3E45440}" destId="{BEDD770D-A762-4E54-A165-4ECFED2B31E3}" srcOrd="1" destOrd="0" presId="urn:microsoft.com/office/officeart/2005/8/layout/vList4"/>
    <dgm:cxn modelId="{49264B55-538A-4C08-82CA-913F148C3F4E}" type="presParOf" srcId="{0C761264-4D78-41C1-9191-4F25D3E45440}" destId="{F3FF7492-0439-4073-AA53-D46D0E4A48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42C42-6E3F-4D8F-951E-A1EFD67C44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B0787938-A80E-4012-BC45-B3686D032420}">
      <dgm:prSet/>
      <dgm:spPr/>
      <dgm:t>
        <a:bodyPr/>
        <a:lstStyle/>
        <a:p>
          <a:r>
            <a:rPr lang="en-US"/>
            <a:t>Identity Manager</a:t>
          </a:r>
        </a:p>
      </dgm:t>
    </dgm:pt>
    <dgm:pt modelId="{ED5DB003-C722-4330-BA02-8FB28F1AD89A}" type="parTrans" cxnId="{0DEA0990-A715-44E6-8026-C232860C8F5C}">
      <dgm:prSet/>
      <dgm:spPr/>
      <dgm:t>
        <a:bodyPr/>
        <a:lstStyle/>
        <a:p>
          <a:endParaRPr lang="en-US"/>
        </a:p>
      </dgm:t>
    </dgm:pt>
    <dgm:pt modelId="{B93937FD-2B9C-44E7-8632-83B651568FC9}" type="sibTrans" cxnId="{0DEA0990-A715-44E6-8026-C232860C8F5C}">
      <dgm:prSet/>
      <dgm:spPr/>
      <dgm:t>
        <a:bodyPr/>
        <a:lstStyle/>
        <a:p>
          <a:endParaRPr lang="en-US"/>
        </a:p>
      </dgm:t>
    </dgm:pt>
    <dgm:pt modelId="{90E3EFBC-0E3E-487D-BC96-8D5E05AC698B}">
      <dgm:prSet/>
      <dgm:spPr/>
      <dgm:t>
        <a:bodyPr/>
        <a:lstStyle/>
        <a:p>
          <a:r>
            <a:rPr lang="en-US"/>
            <a:t>Identity Store</a:t>
          </a:r>
        </a:p>
      </dgm:t>
    </dgm:pt>
    <dgm:pt modelId="{6497E62C-BE37-48E2-A4E4-DA252BD2063E}" type="parTrans" cxnId="{67FB84CA-E920-4132-BC18-818E5CC0CF9E}">
      <dgm:prSet/>
      <dgm:spPr/>
      <dgm:t>
        <a:bodyPr/>
        <a:lstStyle/>
        <a:p>
          <a:endParaRPr lang="en-US"/>
        </a:p>
      </dgm:t>
    </dgm:pt>
    <dgm:pt modelId="{1D8B7899-6C70-4381-8532-A78CA5B36DF6}" type="sibTrans" cxnId="{67FB84CA-E920-4132-BC18-818E5CC0CF9E}">
      <dgm:prSet/>
      <dgm:spPr/>
      <dgm:t>
        <a:bodyPr/>
        <a:lstStyle/>
        <a:p>
          <a:endParaRPr lang="en-US"/>
        </a:p>
      </dgm:t>
    </dgm:pt>
    <dgm:pt modelId="{9D05951C-D353-4424-B16D-EFB2ED73EF65}">
      <dgm:prSet/>
      <dgm:spPr/>
      <dgm:t>
        <a:bodyPr/>
        <a:lstStyle/>
        <a:p>
          <a:r>
            <a:rPr lang="en-US"/>
            <a:t>EF Core (default store)</a:t>
          </a:r>
        </a:p>
      </dgm:t>
    </dgm:pt>
    <dgm:pt modelId="{D642310C-D992-4041-B6C8-44385A2EA6F5}" type="parTrans" cxnId="{5113BEFC-114F-468F-A86A-A64BE1B1C2EF}">
      <dgm:prSet/>
      <dgm:spPr/>
      <dgm:t>
        <a:bodyPr/>
        <a:lstStyle/>
        <a:p>
          <a:endParaRPr lang="en-US"/>
        </a:p>
      </dgm:t>
    </dgm:pt>
    <dgm:pt modelId="{8D1D56B6-148E-434D-AE95-388E92FA4D88}" type="sibTrans" cxnId="{5113BEFC-114F-468F-A86A-A64BE1B1C2EF}">
      <dgm:prSet/>
      <dgm:spPr/>
      <dgm:t>
        <a:bodyPr/>
        <a:lstStyle/>
        <a:p>
          <a:endParaRPr lang="en-US"/>
        </a:p>
      </dgm:t>
    </dgm:pt>
    <dgm:pt modelId="{77748AF2-DEDC-4E88-8F14-B4CF3D3FC5AD}">
      <dgm:prSet custT="1"/>
      <dgm:spPr/>
      <dgm:t>
        <a:bodyPr/>
        <a:lstStyle/>
        <a:p>
          <a:r>
            <a:rPr lang="en-US" sz="2800" b="1" dirty="0"/>
            <a:t>Identity API</a:t>
          </a:r>
        </a:p>
      </dgm:t>
    </dgm:pt>
    <dgm:pt modelId="{48763C0D-DDE8-4B39-9946-C4AD3FF67B3F}" type="parTrans" cxnId="{41D57501-E3AC-4FB8-BA16-B0B04B46B9FB}">
      <dgm:prSet/>
      <dgm:spPr/>
      <dgm:t>
        <a:bodyPr/>
        <a:lstStyle/>
        <a:p>
          <a:endParaRPr lang="en-US"/>
        </a:p>
      </dgm:t>
    </dgm:pt>
    <dgm:pt modelId="{6DADAD84-F5AD-4369-A15F-8A7D9DE027B5}" type="sibTrans" cxnId="{41D57501-E3AC-4FB8-BA16-B0B04B46B9FB}">
      <dgm:prSet/>
      <dgm:spPr/>
      <dgm:t>
        <a:bodyPr/>
        <a:lstStyle/>
        <a:p>
          <a:endParaRPr lang="en-US"/>
        </a:p>
      </dgm:t>
    </dgm:pt>
    <dgm:pt modelId="{3F56D90D-55B3-45BA-92E4-B3364036285A}" type="pres">
      <dgm:prSet presAssocID="{57B42C42-6E3F-4D8F-951E-A1EFD67C44CF}" presName="root" presStyleCnt="0">
        <dgm:presLayoutVars>
          <dgm:dir/>
          <dgm:resizeHandles val="exact"/>
        </dgm:presLayoutVars>
      </dgm:prSet>
      <dgm:spPr/>
    </dgm:pt>
    <dgm:pt modelId="{7A237BC3-1FC0-415A-9EEA-4A9002249EA4}" type="pres">
      <dgm:prSet presAssocID="{77748AF2-DEDC-4E88-8F14-B4CF3D3FC5AD}" presName="compNode" presStyleCnt="0"/>
      <dgm:spPr/>
    </dgm:pt>
    <dgm:pt modelId="{6ACA37BD-727D-49FA-AF85-C13B68AE17BC}" type="pres">
      <dgm:prSet presAssocID="{77748AF2-DEDC-4E88-8F14-B4CF3D3FC5AD}" presName="bgRect" presStyleLbl="bgShp" presStyleIdx="0" presStyleCnt="4"/>
      <dgm:spPr/>
    </dgm:pt>
    <dgm:pt modelId="{B3024653-ECE9-46A4-8636-2127AE5A58C4}" type="pres">
      <dgm:prSet presAssocID="{77748AF2-DEDC-4E88-8F14-B4CF3D3FC5AD}" presName="iconRect" presStyleLbl="node1" presStyleIdx="0" presStyleCnt="4"/>
      <dgm:spPr>
        <a:blipFill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AD98E0F-B0F8-4AA7-A50C-CD1F654FA712}" type="pres">
      <dgm:prSet presAssocID="{77748AF2-DEDC-4E88-8F14-B4CF3D3FC5AD}" presName="spaceRect" presStyleCnt="0"/>
      <dgm:spPr/>
    </dgm:pt>
    <dgm:pt modelId="{5A3E069D-A289-4B77-A5B4-DDCAD0628548}" type="pres">
      <dgm:prSet presAssocID="{77748AF2-DEDC-4E88-8F14-B4CF3D3FC5AD}" presName="parTx" presStyleLbl="revTx" presStyleIdx="0" presStyleCnt="4">
        <dgm:presLayoutVars>
          <dgm:chMax val="0"/>
          <dgm:chPref val="0"/>
        </dgm:presLayoutVars>
      </dgm:prSet>
      <dgm:spPr/>
    </dgm:pt>
    <dgm:pt modelId="{E6F6FBFA-EC3A-443D-BD83-66D90213180C}" type="pres">
      <dgm:prSet presAssocID="{6DADAD84-F5AD-4369-A15F-8A7D9DE027B5}" presName="sibTrans" presStyleCnt="0"/>
      <dgm:spPr/>
    </dgm:pt>
    <dgm:pt modelId="{E826090D-DBF5-4A53-B360-0F7893EADC8E}" type="pres">
      <dgm:prSet presAssocID="{B0787938-A80E-4012-BC45-B3686D032420}" presName="compNode" presStyleCnt="0"/>
      <dgm:spPr/>
    </dgm:pt>
    <dgm:pt modelId="{C8D3C1B5-5E6C-49EE-ACE8-DA258D22609E}" type="pres">
      <dgm:prSet presAssocID="{B0787938-A80E-4012-BC45-B3686D032420}" presName="bgRect" presStyleLbl="bgShp" presStyleIdx="1" presStyleCnt="4"/>
      <dgm:spPr/>
    </dgm:pt>
    <dgm:pt modelId="{0704D507-5716-4A9C-B738-B25FDDD98435}" type="pres">
      <dgm:prSet presAssocID="{B0787938-A80E-4012-BC45-B3686D0324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F9F5BF4-F5A2-4E43-811E-FDC3BF3E3B07}" type="pres">
      <dgm:prSet presAssocID="{B0787938-A80E-4012-BC45-B3686D032420}" presName="spaceRect" presStyleCnt="0"/>
      <dgm:spPr/>
    </dgm:pt>
    <dgm:pt modelId="{F7A686F0-DDB5-4865-A082-401E8E330D15}" type="pres">
      <dgm:prSet presAssocID="{B0787938-A80E-4012-BC45-B3686D032420}" presName="parTx" presStyleLbl="revTx" presStyleIdx="1" presStyleCnt="4">
        <dgm:presLayoutVars>
          <dgm:chMax val="0"/>
          <dgm:chPref val="0"/>
        </dgm:presLayoutVars>
      </dgm:prSet>
      <dgm:spPr/>
    </dgm:pt>
    <dgm:pt modelId="{72BE00B1-2897-40FD-BE37-3EAB8F207AD1}" type="pres">
      <dgm:prSet presAssocID="{B93937FD-2B9C-44E7-8632-83B651568FC9}" presName="sibTrans" presStyleCnt="0"/>
      <dgm:spPr/>
    </dgm:pt>
    <dgm:pt modelId="{6764C0CC-8190-4575-B0A2-618D56457FBE}" type="pres">
      <dgm:prSet presAssocID="{90E3EFBC-0E3E-487D-BC96-8D5E05AC698B}" presName="compNode" presStyleCnt="0"/>
      <dgm:spPr/>
    </dgm:pt>
    <dgm:pt modelId="{51A3FA1A-5496-48DE-A2D3-C4DFFD4E4B2F}" type="pres">
      <dgm:prSet presAssocID="{90E3EFBC-0E3E-487D-BC96-8D5E05AC698B}" presName="bgRect" presStyleLbl="bgShp" presStyleIdx="2" presStyleCnt="4"/>
      <dgm:spPr/>
    </dgm:pt>
    <dgm:pt modelId="{40CEC933-2129-46D2-80DD-62937DC35939}" type="pres">
      <dgm:prSet presAssocID="{90E3EFBC-0E3E-487D-BC96-8D5E05AC69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3E9D4837-53D8-4203-8B19-D709F4156852}" type="pres">
      <dgm:prSet presAssocID="{90E3EFBC-0E3E-487D-BC96-8D5E05AC698B}" presName="spaceRect" presStyleCnt="0"/>
      <dgm:spPr/>
    </dgm:pt>
    <dgm:pt modelId="{67612242-212F-4E8F-9C69-9E993F6304F2}" type="pres">
      <dgm:prSet presAssocID="{90E3EFBC-0E3E-487D-BC96-8D5E05AC698B}" presName="parTx" presStyleLbl="revTx" presStyleIdx="2" presStyleCnt="4">
        <dgm:presLayoutVars>
          <dgm:chMax val="0"/>
          <dgm:chPref val="0"/>
        </dgm:presLayoutVars>
      </dgm:prSet>
      <dgm:spPr/>
    </dgm:pt>
    <dgm:pt modelId="{E5E1D89B-5DBC-4D56-9EEA-496AEAAB1B6E}" type="pres">
      <dgm:prSet presAssocID="{1D8B7899-6C70-4381-8532-A78CA5B36DF6}" presName="sibTrans" presStyleCnt="0"/>
      <dgm:spPr/>
    </dgm:pt>
    <dgm:pt modelId="{6CB0CB6A-8476-426C-803A-20233E3B9952}" type="pres">
      <dgm:prSet presAssocID="{9D05951C-D353-4424-B16D-EFB2ED73EF65}" presName="compNode" presStyleCnt="0"/>
      <dgm:spPr/>
    </dgm:pt>
    <dgm:pt modelId="{F7D20373-6B24-4F5A-8FFC-2D381380BFFE}" type="pres">
      <dgm:prSet presAssocID="{9D05951C-D353-4424-B16D-EFB2ED73EF65}" presName="bgRect" presStyleLbl="bgShp" presStyleIdx="3" presStyleCnt="4"/>
      <dgm:spPr/>
    </dgm:pt>
    <dgm:pt modelId="{6D214359-81FB-407A-839B-4CCE77728705}" type="pres">
      <dgm:prSet presAssocID="{9D05951C-D353-4424-B16D-EFB2ED73EF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918E6B15-718B-45E6-844A-005575B79F13}" type="pres">
      <dgm:prSet presAssocID="{9D05951C-D353-4424-B16D-EFB2ED73EF65}" presName="spaceRect" presStyleCnt="0"/>
      <dgm:spPr/>
    </dgm:pt>
    <dgm:pt modelId="{2921A016-EFD4-4E5B-99CA-7CE78365911D}" type="pres">
      <dgm:prSet presAssocID="{9D05951C-D353-4424-B16D-EFB2ED73EF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D57501-E3AC-4FB8-BA16-B0B04B46B9FB}" srcId="{57B42C42-6E3F-4D8F-951E-A1EFD67C44CF}" destId="{77748AF2-DEDC-4E88-8F14-B4CF3D3FC5AD}" srcOrd="0" destOrd="0" parTransId="{48763C0D-DDE8-4B39-9946-C4AD3FF67B3F}" sibTransId="{6DADAD84-F5AD-4369-A15F-8A7D9DE027B5}"/>
    <dgm:cxn modelId="{357E9D01-D85F-4EF5-B1FA-05EBB8A8468D}" type="presOf" srcId="{77748AF2-DEDC-4E88-8F14-B4CF3D3FC5AD}" destId="{5A3E069D-A289-4B77-A5B4-DDCAD0628548}" srcOrd="0" destOrd="0" presId="urn:microsoft.com/office/officeart/2018/2/layout/IconVerticalSolidList"/>
    <dgm:cxn modelId="{FA636446-D973-49FF-9BF8-4CC4BCB689CB}" type="presOf" srcId="{90E3EFBC-0E3E-487D-BC96-8D5E05AC698B}" destId="{67612242-212F-4E8F-9C69-9E993F6304F2}" srcOrd="0" destOrd="0" presId="urn:microsoft.com/office/officeart/2018/2/layout/IconVerticalSolidList"/>
    <dgm:cxn modelId="{6029586E-448F-4DFB-940B-8F35F9D6EE49}" type="presOf" srcId="{57B42C42-6E3F-4D8F-951E-A1EFD67C44CF}" destId="{3F56D90D-55B3-45BA-92E4-B3364036285A}" srcOrd="0" destOrd="0" presId="urn:microsoft.com/office/officeart/2018/2/layout/IconVerticalSolidList"/>
    <dgm:cxn modelId="{0DEA0990-A715-44E6-8026-C232860C8F5C}" srcId="{57B42C42-6E3F-4D8F-951E-A1EFD67C44CF}" destId="{B0787938-A80E-4012-BC45-B3686D032420}" srcOrd="1" destOrd="0" parTransId="{ED5DB003-C722-4330-BA02-8FB28F1AD89A}" sibTransId="{B93937FD-2B9C-44E7-8632-83B651568FC9}"/>
    <dgm:cxn modelId="{164F5290-EFCB-4F56-BD72-CAB741E2EC42}" type="presOf" srcId="{B0787938-A80E-4012-BC45-B3686D032420}" destId="{F7A686F0-DDB5-4865-A082-401E8E330D15}" srcOrd="0" destOrd="0" presId="urn:microsoft.com/office/officeart/2018/2/layout/IconVerticalSolidList"/>
    <dgm:cxn modelId="{67FB84CA-E920-4132-BC18-818E5CC0CF9E}" srcId="{57B42C42-6E3F-4D8F-951E-A1EFD67C44CF}" destId="{90E3EFBC-0E3E-487D-BC96-8D5E05AC698B}" srcOrd="2" destOrd="0" parTransId="{6497E62C-BE37-48E2-A4E4-DA252BD2063E}" sibTransId="{1D8B7899-6C70-4381-8532-A78CA5B36DF6}"/>
    <dgm:cxn modelId="{DF40CCE0-24E9-4C2C-A2BC-CFA56986A928}" type="presOf" srcId="{9D05951C-D353-4424-B16D-EFB2ED73EF65}" destId="{2921A016-EFD4-4E5B-99CA-7CE78365911D}" srcOrd="0" destOrd="0" presId="urn:microsoft.com/office/officeart/2018/2/layout/IconVerticalSolidList"/>
    <dgm:cxn modelId="{5113BEFC-114F-468F-A86A-A64BE1B1C2EF}" srcId="{57B42C42-6E3F-4D8F-951E-A1EFD67C44CF}" destId="{9D05951C-D353-4424-B16D-EFB2ED73EF65}" srcOrd="3" destOrd="0" parTransId="{D642310C-D992-4041-B6C8-44385A2EA6F5}" sibTransId="{8D1D56B6-148E-434D-AE95-388E92FA4D88}"/>
    <dgm:cxn modelId="{D211AD15-4AF8-4520-90D7-52BC6D1E93EC}" type="presParOf" srcId="{3F56D90D-55B3-45BA-92E4-B3364036285A}" destId="{7A237BC3-1FC0-415A-9EEA-4A9002249EA4}" srcOrd="0" destOrd="0" presId="urn:microsoft.com/office/officeart/2018/2/layout/IconVerticalSolidList"/>
    <dgm:cxn modelId="{F5126C09-481E-4863-AD8F-C140216F6251}" type="presParOf" srcId="{7A237BC3-1FC0-415A-9EEA-4A9002249EA4}" destId="{6ACA37BD-727D-49FA-AF85-C13B68AE17BC}" srcOrd="0" destOrd="0" presId="urn:microsoft.com/office/officeart/2018/2/layout/IconVerticalSolidList"/>
    <dgm:cxn modelId="{437BBC1A-6639-4374-969F-E7D9F2D98CE6}" type="presParOf" srcId="{7A237BC3-1FC0-415A-9EEA-4A9002249EA4}" destId="{B3024653-ECE9-46A4-8636-2127AE5A58C4}" srcOrd="1" destOrd="0" presId="urn:microsoft.com/office/officeart/2018/2/layout/IconVerticalSolidList"/>
    <dgm:cxn modelId="{1E356B3B-0A27-4EC8-94FD-252F0F106631}" type="presParOf" srcId="{7A237BC3-1FC0-415A-9EEA-4A9002249EA4}" destId="{BAD98E0F-B0F8-4AA7-A50C-CD1F654FA712}" srcOrd="2" destOrd="0" presId="urn:microsoft.com/office/officeart/2018/2/layout/IconVerticalSolidList"/>
    <dgm:cxn modelId="{CF00A6BC-CC1D-4FA2-80F3-97EA95F76890}" type="presParOf" srcId="{7A237BC3-1FC0-415A-9EEA-4A9002249EA4}" destId="{5A3E069D-A289-4B77-A5B4-DDCAD0628548}" srcOrd="3" destOrd="0" presId="urn:microsoft.com/office/officeart/2018/2/layout/IconVerticalSolidList"/>
    <dgm:cxn modelId="{804E33BC-0815-4E9A-A527-415C17369496}" type="presParOf" srcId="{3F56D90D-55B3-45BA-92E4-B3364036285A}" destId="{E6F6FBFA-EC3A-443D-BD83-66D90213180C}" srcOrd="1" destOrd="0" presId="urn:microsoft.com/office/officeart/2018/2/layout/IconVerticalSolidList"/>
    <dgm:cxn modelId="{5F9389B6-F5F9-4E13-8CF8-CE864F5D201D}" type="presParOf" srcId="{3F56D90D-55B3-45BA-92E4-B3364036285A}" destId="{E826090D-DBF5-4A53-B360-0F7893EADC8E}" srcOrd="2" destOrd="0" presId="urn:microsoft.com/office/officeart/2018/2/layout/IconVerticalSolidList"/>
    <dgm:cxn modelId="{187566D2-6657-4854-BB5A-174FB02095EB}" type="presParOf" srcId="{E826090D-DBF5-4A53-B360-0F7893EADC8E}" destId="{C8D3C1B5-5E6C-49EE-ACE8-DA258D22609E}" srcOrd="0" destOrd="0" presId="urn:microsoft.com/office/officeart/2018/2/layout/IconVerticalSolidList"/>
    <dgm:cxn modelId="{FB1B7232-3003-4E04-95B1-EE85812B92D3}" type="presParOf" srcId="{E826090D-DBF5-4A53-B360-0F7893EADC8E}" destId="{0704D507-5716-4A9C-B738-B25FDDD98435}" srcOrd="1" destOrd="0" presId="urn:microsoft.com/office/officeart/2018/2/layout/IconVerticalSolidList"/>
    <dgm:cxn modelId="{38F78D7F-BB34-4C79-82D2-D86D4584F4A0}" type="presParOf" srcId="{E826090D-DBF5-4A53-B360-0F7893EADC8E}" destId="{5F9F5BF4-F5A2-4E43-811E-FDC3BF3E3B07}" srcOrd="2" destOrd="0" presId="urn:microsoft.com/office/officeart/2018/2/layout/IconVerticalSolidList"/>
    <dgm:cxn modelId="{DC9CD8BC-BB94-4794-89BD-63F647AB3B67}" type="presParOf" srcId="{E826090D-DBF5-4A53-B360-0F7893EADC8E}" destId="{F7A686F0-DDB5-4865-A082-401E8E330D15}" srcOrd="3" destOrd="0" presId="urn:microsoft.com/office/officeart/2018/2/layout/IconVerticalSolidList"/>
    <dgm:cxn modelId="{EC3A4095-1D51-4B3D-A714-8E441E5D253C}" type="presParOf" srcId="{3F56D90D-55B3-45BA-92E4-B3364036285A}" destId="{72BE00B1-2897-40FD-BE37-3EAB8F207AD1}" srcOrd="3" destOrd="0" presId="urn:microsoft.com/office/officeart/2018/2/layout/IconVerticalSolidList"/>
    <dgm:cxn modelId="{C8EDD406-14D0-4EB3-82D2-10CF14EDFEA8}" type="presParOf" srcId="{3F56D90D-55B3-45BA-92E4-B3364036285A}" destId="{6764C0CC-8190-4575-B0A2-618D56457FBE}" srcOrd="4" destOrd="0" presId="urn:microsoft.com/office/officeart/2018/2/layout/IconVerticalSolidList"/>
    <dgm:cxn modelId="{53B05113-2D96-4D61-957D-E76E97DD3606}" type="presParOf" srcId="{6764C0CC-8190-4575-B0A2-618D56457FBE}" destId="{51A3FA1A-5496-48DE-A2D3-C4DFFD4E4B2F}" srcOrd="0" destOrd="0" presId="urn:microsoft.com/office/officeart/2018/2/layout/IconVerticalSolidList"/>
    <dgm:cxn modelId="{4F6D3F09-41B4-403F-A31D-5AFCC053F062}" type="presParOf" srcId="{6764C0CC-8190-4575-B0A2-618D56457FBE}" destId="{40CEC933-2129-46D2-80DD-62937DC35939}" srcOrd="1" destOrd="0" presId="urn:microsoft.com/office/officeart/2018/2/layout/IconVerticalSolidList"/>
    <dgm:cxn modelId="{5AE8004D-1262-4A00-AC96-5954FCE34F55}" type="presParOf" srcId="{6764C0CC-8190-4575-B0A2-618D56457FBE}" destId="{3E9D4837-53D8-4203-8B19-D709F4156852}" srcOrd="2" destOrd="0" presId="urn:microsoft.com/office/officeart/2018/2/layout/IconVerticalSolidList"/>
    <dgm:cxn modelId="{3C634079-1DBA-460F-AB80-C8A6846336DB}" type="presParOf" srcId="{6764C0CC-8190-4575-B0A2-618D56457FBE}" destId="{67612242-212F-4E8F-9C69-9E993F6304F2}" srcOrd="3" destOrd="0" presId="urn:microsoft.com/office/officeart/2018/2/layout/IconVerticalSolidList"/>
    <dgm:cxn modelId="{5054AC86-D9D8-43BB-8643-4493770037B2}" type="presParOf" srcId="{3F56D90D-55B3-45BA-92E4-B3364036285A}" destId="{E5E1D89B-5DBC-4D56-9EEA-496AEAAB1B6E}" srcOrd="5" destOrd="0" presId="urn:microsoft.com/office/officeart/2018/2/layout/IconVerticalSolidList"/>
    <dgm:cxn modelId="{3A8B95DB-D4FA-4C23-AD81-E7E743DCCFA3}" type="presParOf" srcId="{3F56D90D-55B3-45BA-92E4-B3364036285A}" destId="{6CB0CB6A-8476-426C-803A-20233E3B9952}" srcOrd="6" destOrd="0" presId="urn:microsoft.com/office/officeart/2018/2/layout/IconVerticalSolidList"/>
    <dgm:cxn modelId="{6500701F-922A-4ACD-AC3E-6887DCC21D61}" type="presParOf" srcId="{6CB0CB6A-8476-426C-803A-20233E3B9952}" destId="{F7D20373-6B24-4F5A-8FFC-2D381380BFFE}" srcOrd="0" destOrd="0" presId="urn:microsoft.com/office/officeart/2018/2/layout/IconVerticalSolidList"/>
    <dgm:cxn modelId="{7A331714-93BD-44AC-AC2B-9F331A52C895}" type="presParOf" srcId="{6CB0CB6A-8476-426C-803A-20233E3B9952}" destId="{6D214359-81FB-407A-839B-4CCE77728705}" srcOrd="1" destOrd="0" presId="urn:microsoft.com/office/officeart/2018/2/layout/IconVerticalSolidList"/>
    <dgm:cxn modelId="{3373A7A3-03B2-48D8-9F4A-2D758304AA7A}" type="presParOf" srcId="{6CB0CB6A-8476-426C-803A-20233E3B9952}" destId="{918E6B15-718B-45E6-844A-005575B79F13}" srcOrd="2" destOrd="0" presId="urn:microsoft.com/office/officeart/2018/2/layout/IconVerticalSolidList"/>
    <dgm:cxn modelId="{2FF7145D-ED23-431C-8A23-20F355F39F7D}" type="presParOf" srcId="{6CB0CB6A-8476-426C-803A-20233E3B9952}" destId="{2921A016-EFD4-4E5B-99CA-7CE7836591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F5AE72-9F6D-4495-A946-28D33E18F10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629A83-AD81-456C-A0EC-967EF9ABAD14}">
      <dgm:prSet phldrT="[Text]"/>
      <dgm:spPr/>
      <dgm:t>
        <a:bodyPr/>
        <a:lstStyle/>
        <a:p>
          <a:r>
            <a:rPr lang="en-US" dirty="0"/>
            <a:t>Accessible to other clients</a:t>
          </a:r>
        </a:p>
      </dgm:t>
    </dgm:pt>
    <dgm:pt modelId="{47A16DA0-CEC9-4560-BE22-70ADC188C1E9}" type="parTrans" cxnId="{47229016-396E-4A40-9DE4-9F8F1FABA30E}">
      <dgm:prSet/>
      <dgm:spPr/>
      <dgm:t>
        <a:bodyPr/>
        <a:lstStyle/>
        <a:p>
          <a:endParaRPr lang="en-US"/>
        </a:p>
      </dgm:t>
    </dgm:pt>
    <dgm:pt modelId="{ABF9145A-E919-495D-920E-840E49FB91BF}" type="sibTrans" cxnId="{47229016-396E-4A40-9DE4-9F8F1FABA30E}">
      <dgm:prSet/>
      <dgm:spPr/>
      <dgm:t>
        <a:bodyPr/>
        <a:lstStyle/>
        <a:p>
          <a:endParaRPr lang="en-US"/>
        </a:p>
      </dgm:t>
    </dgm:pt>
    <dgm:pt modelId="{47C6BD28-27F5-4E02-88EE-8DC820116F48}">
      <dgm:prSet phldrT="[Text]"/>
      <dgm:spPr/>
      <dgm:t>
        <a:bodyPr/>
        <a:lstStyle/>
        <a:p>
          <a:r>
            <a:rPr lang="en-US" dirty="0"/>
            <a:t>Need Single Sign-on</a:t>
          </a:r>
        </a:p>
      </dgm:t>
    </dgm:pt>
    <dgm:pt modelId="{412E0CA4-1FCA-41A5-BF4B-FBB4930A7B7E}" type="parTrans" cxnId="{900BCD24-C1D0-4B8A-B90C-26AD76AA387A}">
      <dgm:prSet/>
      <dgm:spPr/>
      <dgm:t>
        <a:bodyPr/>
        <a:lstStyle/>
        <a:p>
          <a:endParaRPr lang="en-US"/>
        </a:p>
      </dgm:t>
    </dgm:pt>
    <dgm:pt modelId="{063167D8-7098-4334-A62E-649A4EE60714}" type="sibTrans" cxnId="{900BCD24-C1D0-4B8A-B90C-26AD76AA387A}">
      <dgm:prSet/>
      <dgm:spPr/>
      <dgm:t>
        <a:bodyPr/>
        <a:lstStyle/>
        <a:p>
          <a:endParaRPr lang="en-US"/>
        </a:p>
      </dgm:t>
    </dgm:pt>
    <dgm:pt modelId="{D7BA56B3-87C0-416F-9ECB-BCA97E66C9DF}">
      <dgm:prSet phldrT="[Text]"/>
      <dgm:spPr/>
      <dgm:t>
        <a:bodyPr/>
        <a:lstStyle/>
        <a:p>
          <a:r>
            <a:rPr lang="en-US" dirty="0"/>
            <a:t>ASP.NET Identity</a:t>
          </a:r>
        </a:p>
      </dgm:t>
    </dgm:pt>
    <dgm:pt modelId="{F4E71183-514E-46D5-84BC-FEE221EB3BA5}" type="parTrans" cxnId="{C0BD2303-8CDF-4FCD-8312-A631D5BB724C}">
      <dgm:prSet/>
      <dgm:spPr/>
      <dgm:t>
        <a:bodyPr/>
        <a:lstStyle/>
        <a:p>
          <a:endParaRPr lang="en-US"/>
        </a:p>
      </dgm:t>
    </dgm:pt>
    <dgm:pt modelId="{E6CD5671-E902-489E-B2DA-3402EC4BAE23}" type="sibTrans" cxnId="{C0BD2303-8CDF-4FCD-8312-A631D5BB724C}">
      <dgm:prSet/>
      <dgm:spPr/>
      <dgm:t>
        <a:bodyPr/>
        <a:lstStyle/>
        <a:p>
          <a:endParaRPr lang="en-US"/>
        </a:p>
      </dgm:t>
    </dgm:pt>
    <dgm:pt modelId="{AF942F91-DEBD-444C-8565-9A0B223002FF}">
      <dgm:prSet phldrT="[Text]"/>
      <dgm:spPr/>
      <dgm:t>
        <a:bodyPr/>
        <a:lstStyle/>
        <a:p>
          <a:r>
            <a:rPr lang="en-US" dirty="0"/>
            <a:t>OIDC</a:t>
          </a:r>
        </a:p>
      </dgm:t>
    </dgm:pt>
    <dgm:pt modelId="{093EE717-A419-4566-9C52-B1C07E4F8F08}" type="parTrans" cxnId="{847C0053-9FBF-4B7E-B593-71F47A3CB24F}">
      <dgm:prSet/>
      <dgm:spPr/>
      <dgm:t>
        <a:bodyPr/>
        <a:lstStyle/>
        <a:p>
          <a:endParaRPr lang="en-US"/>
        </a:p>
      </dgm:t>
    </dgm:pt>
    <dgm:pt modelId="{9D9BCEE7-A1A6-4253-BA9E-C25E671784E7}" type="sibTrans" cxnId="{847C0053-9FBF-4B7E-B593-71F47A3CB24F}">
      <dgm:prSet/>
      <dgm:spPr/>
      <dgm:t>
        <a:bodyPr/>
        <a:lstStyle/>
        <a:p>
          <a:endParaRPr lang="en-US"/>
        </a:p>
      </dgm:t>
    </dgm:pt>
    <dgm:pt modelId="{3F9BEA59-3CFD-4DE7-8FBB-03F4C8656250}">
      <dgm:prSet phldrT="[Text]"/>
      <dgm:spPr/>
      <dgm:t>
        <a:bodyPr/>
        <a:lstStyle/>
        <a:p>
          <a:r>
            <a:rPr lang="en-US" dirty="0"/>
            <a:t>OIDC</a:t>
          </a:r>
        </a:p>
      </dgm:t>
    </dgm:pt>
    <dgm:pt modelId="{A35D498D-12D7-41D9-BBE5-43FB41AE374C}" type="parTrans" cxnId="{9334C480-F90F-45A9-BA55-675828EDD286}">
      <dgm:prSet/>
      <dgm:spPr/>
      <dgm:t>
        <a:bodyPr/>
        <a:lstStyle/>
        <a:p>
          <a:endParaRPr lang="en-US"/>
        </a:p>
      </dgm:t>
    </dgm:pt>
    <dgm:pt modelId="{D500A83C-DEB6-4CF5-A523-968CD47CBF73}" type="sibTrans" cxnId="{9334C480-F90F-45A9-BA55-675828EDD286}">
      <dgm:prSet/>
      <dgm:spPr/>
      <dgm:t>
        <a:bodyPr/>
        <a:lstStyle/>
        <a:p>
          <a:endParaRPr lang="en-US"/>
        </a:p>
      </dgm:t>
    </dgm:pt>
    <dgm:pt modelId="{55EB1E9C-21B9-45FE-B93E-339905178D14}" type="pres">
      <dgm:prSet presAssocID="{B0F5AE72-9F6D-4495-A946-28D33E18F1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ECA318-A4E6-4F59-844A-9ED25FAE04D3}" type="pres">
      <dgm:prSet presAssocID="{8F629A83-AD81-456C-A0EC-967EF9ABAD14}" presName="hierRoot1" presStyleCnt="0"/>
      <dgm:spPr/>
    </dgm:pt>
    <dgm:pt modelId="{5BB0751B-18C4-442E-8681-BF464941CBA4}" type="pres">
      <dgm:prSet presAssocID="{8F629A83-AD81-456C-A0EC-967EF9ABAD14}" presName="composite" presStyleCnt="0"/>
      <dgm:spPr/>
    </dgm:pt>
    <dgm:pt modelId="{882E2B1E-EFB8-4C1A-9E29-0631D580CDE6}" type="pres">
      <dgm:prSet presAssocID="{8F629A83-AD81-456C-A0EC-967EF9ABAD14}" presName="background" presStyleLbl="node0" presStyleIdx="0" presStyleCnt="1"/>
      <dgm:spPr/>
    </dgm:pt>
    <dgm:pt modelId="{37D1BDFC-8B9E-40FC-BABD-7E9321A4374C}" type="pres">
      <dgm:prSet presAssocID="{8F629A83-AD81-456C-A0EC-967EF9ABAD14}" presName="text" presStyleLbl="fgAcc0" presStyleIdx="0" presStyleCnt="1">
        <dgm:presLayoutVars>
          <dgm:chPref val="3"/>
        </dgm:presLayoutVars>
      </dgm:prSet>
      <dgm:spPr/>
    </dgm:pt>
    <dgm:pt modelId="{30AF314E-4CE9-4153-B816-DBB48FD0CF65}" type="pres">
      <dgm:prSet presAssocID="{8F629A83-AD81-456C-A0EC-967EF9ABAD14}" presName="hierChild2" presStyleCnt="0"/>
      <dgm:spPr/>
    </dgm:pt>
    <dgm:pt modelId="{52F3865A-1DD0-49E2-984D-03245F505C29}" type="pres">
      <dgm:prSet presAssocID="{412E0CA4-1FCA-41A5-BF4B-FBB4930A7B7E}" presName="Name10" presStyleLbl="parChTrans1D2" presStyleIdx="0" presStyleCnt="2"/>
      <dgm:spPr/>
    </dgm:pt>
    <dgm:pt modelId="{18290799-B37D-434D-A4AC-DD876D6949FC}" type="pres">
      <dgm:prSet presAssocID="{47C6BD28-27F5-4E02-88EE-8DC820116F48}" presName="hierRoot2" presStyleCnt="0"/>
      <dgm:spPr/>
    </dgm:pt>
    <dgm:pt modelId="{90187DDD-08F0-4D1D-830D-E8A37EB7A6AC}" type="pres">
      <dgm:prSet presAssocID="{47C6BD28-27F5-4E02-88EE-8DC820116F48}" presName="composite2" presStyleCnt="0"/>
      <dgm:spPr/>
    </dgm:pt>
    <dgm:pt modelId="{9D40AE7A-2E6A-475C-93A3-F58126A800A5}" type="pres">
      <dgm:prSet presAssocID="{47C6BD28-27F5-4E02-88EE-8DC820116F48}" presName="background2" presStyleLbl="node2" presStyleIdx="0" presStyleCnt="2"/>
      <dgm:spPr/>
    </dgm:pt>
    <dgm:pt modelId="{0E5B7EAF-0AD1-4D49-B4A7-202BDB262FC7}" type="pres">
      <dgm:prSet presAssocID="{47C6BD28-27F5-4E02-88EE-8DC820116F48}" presName="text2" presStyleLbl="fgAcc2" presStyleIdx="0" presStyleCnt="2">
        <dgm:presLayoutVars>
          <dgm:chPref val="3"/>
        </dgm:presLayoutVars>
      </dgm:prSet>
      <dgm:spPr/>
    </dgm:pt>
    <dgm:pt modelId="{65207CBD-523C-40A5-AA5F-50F30E250D33}" type="pres">
      <dgm:prSet presAssocID="{47C6BD28-27F5-4E02-88EE-8DC820116F48}" presName="hierChild3" presStyleCnt="0"/>
      <dgm:spPr/>
    </dgm:pt>
    <dgm:pt modelId="{CCFF35E4-C137-41C9-8B8B-B9CB218F12C6}" type="pres">
      <dgm:prSet presAssocID="{F4E71183-514E-46D5-84BC-FEE221EB3BA5}" presName="Name17" presStyleLbl="parChTrans1D3" presStyleIdx="0" presStyleCnt="2"/>
      <dgm:spPr/>
    </dgm:pt>
    <dgm:pt modelId="{3F4C0D69-BC9E-4B16-A1AA-7252FC004B53}" type="pres">
      <dgm:prSet presAssocID="{D7BA56B3-87C0-416F-9ECB-BCA97E66C9DF}" presName="hierRoot3" presStyleCnt="0"/>
      <dgm:spPr/>
    </dgm:pt>
    <dgm:pt modelId="{BAF8A5EB-46DB-409D-BA86-5DCA1FB76F32}" type="pres">
      <dgm:prSet presAssocID="{D7BA56B3-87C0-416F-9ECB-BCA97E66C9DF}" presName="composite3" presStyleCnt="0"/>
      <dgm:spPr/>
    </dgm:pt>
    <dgm:pt modelId="{735DC758-AEF2-41EF-B86B-F1CDCE06E144}" type="pres">
      <dgm:prSet presAssocID="{D7BA56B3-87C0-416F-9ECB-BCA97E66C9DF}" presName="background3" presStyleLbl="node3" presStyleIdx="0" presStyleCnt="2"/>
      <dgm:spPr/>
    </dgm:pt>
    <dgm:pt modelId="{ED9FC523-31C5-4BD0-B130-13CE74427552}" type="pres">
      <dgm:prSet presAssocID="{D7BA56B3-87C0-416F-9ECB-BCA97E66C9DF}" presName="text3" presStyleLbl="fgAcc3" presStyleIdx="0" presStyleCnt="2">
        <dgm:presLayoutVars>
          <dgm:chPref val="3"/>
        </dgm:presLayoutVars>
      </dgm:prSet>
      <dgm:spPr/>
    </dgm:pt>
    <dgm:pt modelId="{79575FC5-DAF1-44E2-9B2E-C261F675C16C}" type="pres">
      <dgm:prSet presAssocID="{D7BA56B3-87C0-416F-9ECB-BCA97E66C9DF}" presName="hierChild4" presStyleCnt="0"/>
      <dgm:spPr/>
    </dgm:pt>
    <dgm:pt modelId="{26AECCE8-66ED-4C9E-A5DF-EC63B103140D}" type="pres">
      <dgm:prSet presAssocID="{093EE717-A419-4566-9C52-B1C07E4F8F08}" presName="Name17" presStyleLbl="parChTrans1D3" presStyleIdx="1" presStyleCnt="2"/>
      <dgm:spPr/>
    </dgm:pt>
    <dgm:pt modelId="{868AF338-9F28-4839-AF16-98C922F66FC2}" type="pres">
      <dgm:prSet presAssocID="{AF942F91-DEBD-444C-8565-9A0B223002FF}" presName="hierRoot3" presStyleCnt="0"/>
      <dgm:spPr/>
    </dgm:pt>
    <dgm:pt modelId="{A8382D77-21A3-4DD2-A268-0AC772754357}" type="pres">
      <dgm:prSet presAssocID="{AF942F91-DEBD-444C-8565-9A0B223002FF}" presName="composite3" presStyleCnt="0"/>
      <dgm:spPr/>
    </dgm:pt>
    <dgm:pt modelId="{10F377D7-4253-4B9A-8118-E4DABDDA138D}" type="pres">
      <dgm:prSet presAssocID="{AF942F91-DEBD-444C-8565-9A0B223002FF}" presName="background3" presStyleLbl="node3" presStyleIdx="1" presStyleCnt="2"/>
      <dgm:spPr/>
    </dgm:pt>
    <dgm:pt modelId="{EF432ADD-1B8B-41B3-A4AF-FA07EEFFC97E}" type="pres">
      <dgm:prSet presAssocID="{AF942F91-DEBD-444C-8565-9A0B223002FF}" presName="text3" presStyleLbl="fgAcc3" presStyleIdx="1" presStyleCnt="2">
        <dgm:presLayoutVars>
          <dgm:chPref val="3"/>
        </dgm:presLayoutVars>
      </dgm:prSet>
      <dgm:spPr/>
    </dgm:pt>
    <dgm:pt modelId="{A42D68C7-20C1-4F75-83EB-EF8252D8E86F}" type="pres">
      <dgm:prSet presAssocID="{AF942F91-DEBD-444C-8565-9A0B223002FF}" presName="hierChild4" presStyleCnt="0"/>
      <dgm:spPr/>
    </dgm:pt>
    <dgm:pt modelId="{EBEEB820-641D-4D0F-8F4A-7E905712DE05}" type="pres">
      <dgm:prSet presAssocID="{A35D498D-12D7-41D9-BBE5-43FB41AE374C}" presName="Name10" presStyleLbl="parChTrans1D2" presStyleIdx="1" presStyleCnt="2"/>
      <dgm:spPr/>
    </dgm:pt>
    <dgm:pt modelId="{15EAA796-C95F-4878-9703-9F0EA246333B}" type="pres">
      <dgm:prSet presAssocID="{3F9BEA59-3CFD-4DE7-8FBB-03F4C8656250}" presName="hierRoot2" presStyleCnt="0"/>
      <dgm:spPr/>
    </dgm:pt>
    <dgm:pt modelId="{429C78DB-39B6-4ED6-AC13-2C6DA688C542}" type="pres">
      <dgm:prSet presAssocID="{3F9BEA59-3CFD-4DE7-8FBB-03F4C8656250}" presName="composite2" presStyleCnt="0"/>
      <dgm:spPr/>
    </dgm:pt>
    <dgm:pt modelId="{FEADAEFE-76D8-42BD-9205-9FAF08DB8B93}" type="pres">
      <dgm:prSet presAssocID="{3F9BEA59-3CFD-4DE7-8FBB-03F4C8656250}" presName="background2" presStyleLbl="node2" presStyleIdx="1" presStyleCnt="2"/>
      <dgm:spPr/>
    </dgm:pt>
    <dgm:pt modelId="{ADC7B50E-D7B2-4644-933B-46A5BD1A5D76}" type="pres">
      <dgm:prSet presAssocID="{3F9BEA59-3CFD-4DE7-8FBB-03F4C8656250}" presName="text2" presStyleLbl="fgAcc2" presStyleIdx="1" presStyleCnt="2">
        <dgm:presLayoutVars>
          <dgm:chPref val="3"/>
        </dgm:presLayoutVars>
      </dgm:prSet>
      <dgm:spPr/>
    </dgm:pt>
    <dgm:pt modelId="{7AAD0F7B-4028-4C9A-AD18-EE49CF363931}" type="pres">
      <dgm:prSet presAssocID="{3F9BEA59-3CFD-4DE7-8FBB-03F4C8656250}" presName="hierChild3" presStyleCnt="0"/>
      <dgm:spPr/>
    </dgm:pt>
  </dgm:ptLst>
  <dgm:cxnLst>
    <dgm:cxn modelId="{C0BD2303-8CDF-4FCD-8312-A631D5BB724C}" srcId="{47C6BD28-27F5-4E02-88EE-8DC820116F48}" destId="{D7BA56B3-87C0-416F-9ECB-BCA97E66C9DF}" srcOrd="0" destOrd="0" parTransId="{F4E71183-514E-46D5-84BC-FEE221EB3BA5}" sibTransId="{E6CD5671-E902-489E-B2DA-3402EC4BAE23}"/>
    <dgm:cxn modelId="{3589AF07-ADCA-43CA-8E22-1B3AE7B1D2D2}" type="presOf" srcId="{AF942F91-DEBD-444C-8565-9A0B223002FF}" destId="{EF432ADD-1B8B-41B3-A4AF-FA07EEFFC97E}" srcOrd="0" destOrd="0" presId="urn:microsoft.com/office/officeart/2005/8/layout/hierarchy1"/>
    <dgm:cxn modelId="{D0E33D13-7829-4C7F-A9CE-C62CAD4E78C3}" type="presOf" srcId="{3F9BEA59-3CFD-4DE7-8FBB-03F4C8656250}" destId="{ADC7B50E-D7B2-4644-933B-46A5BD1A5D76}" srcOrd="0" destOrd="0" presId="urn:microsoft.com/office/officeart/2005/8/layout/hierarchy1"/>
    <dgm:cxn modelId="{47229016-396E-4A40-9DE4-9F8F1FABA30E}" srcId="{B0F5AE72-9F6D-4495-A946-28D33E18F10C}" destId="{8F629A83-AD81-456C-A0EC-967EF9ABAD14}" srcOrd="0" destOrd="0" parTransId="{47A16DA0-CEC9-4560-BE22-70ADC188C1E9}" sibTransId="{ABF9145A-E919-495D-920E-840E49FB91BF}"/>
    <dgm:cxn modelId="{900BCD24-C1D0-4B8A-B90C-26AD76AA387A}" srcId="{8F629A83-AD81-456C-A0EC-967EF9ABAD14}" destId="{47C6BD28-27F5-4E02-88EE-8DC820116F48}" srcOrd="0" destOrd="0" parTransId="{412E0CA4-1FCA-41A5-BF4B-FBB4930A7B7E}" sibTransId="{063167D8-7098-4334-A62E-649A4EE60714}"/>
    <dgm:cxn modelId="{8C403D27-1CD0-40F2-8729-93181372DA09}" type="presOf" srcId="{093EE717-A419-4566-9C52-B1C07E4F8F08}" destId="{26AECCE8-66ED-4C9E-A5DF-EC63B103140D}" srcOrd="0" destOrd="0" presId="urn:microsoft.com/office/officeart/2005/8/layout/hierarchy1"/>
    <dgm:cxn modelId="{64FB852C-118A-4B0A-A9FB-B81072624E6D}" type="presOf" srcId="{B0F5AE72-9F6D-4495-A946-28D33E18F10C}" destId="{55EB1E9C-21B9-45FE-B93E-339905178D14}" srcOrd="0" destOrd="0" presId="urn:microsoft.com/office/officeart/2005/8/layout/hierarchy1"/>
    <dgm:cxn modelId="{3D918464-EDD8-4924-AE89-E1EAB3C7FA64}" type="presOf" srcId="{D7BA56B3-87C0-416F-9ECB-BCA97E66C9DF}" destId="{ED9FC523-31C5-4BD0-B130-13CE74427552}" srcOrd="0" destOrd="0" presId="urn:microsoft.com/office/officeart/2005/8/layout/hierarchy1"/>
    <dgm:cxn modelId="{847C0053-9FBF-4B7E-B593-71F47A3CB24F}" srcId="{47C6BD28-27F5-4E02-88EE-8DC820116F48}" destId="{AF942F91-DEBD-444C-8565-9A0B223002FF}" srcOrd="1" destOrd="0" parTransId="{093EE717-A419-4566-9C52-B1C07E4F8F08}" sibTransId="{9D9BCEE7-A1A6-4253-BA9E-C25E671784E7}"/>
    <dgm:cxn modelId="{4B05697B-BB83-4FDD-ADAB-3EFDFCDF0F94}" type="presOf" srcId="{8F629A83-AD81-456C-A0EC-967EF9ABAD14}" destId="{37D1BDFC-8B9E-40FC-BABD-7E9321A4374C}" srcOrd="0" destOrd="0" presId="urn:microsoft.com/office/officeart/2005/8/layout/hierarchy1"/>
    <dgm:cxn modelId="{9334C480-F90F-45A9-BA55-675828EDD286}" srcId="{8F629A83-AD81-456C-A0EC-967EF9ABAD14}" destId="{3F9BEA59-3CFD-4DE7-8FBB-03F4C8656250}" srcOrd="1" destOrd="0" parTransId="{A35D498D-12D7-41D9-BBE5-43FB41AE374C}" sibTransId="{D500A83C-DEB6-4CF5-A523-968CD47CBF73}"/>
    <dgm:cxn modelId="{90847DB2-6F94-44D9-8CD4-8003AC3B0125}" type="presOf" srcId="{412E0CA4-1FCA-41A5-BF4B-FBB4930A7B7E}" destId="{52F3865A-1DD0-49E2-984D-03245F505C29}" srcOrd="0" destOrd="0" presId="urn:microsoft.com/office/officeart/2005/8/layout/hierarchy1"/>
    <dgm:cxn modelId="{7C4F5CB4-1B00-4D0E-8F82-626F6F724742}" type="presOf" srcId="{F4E71183-514E-46D5-84BC-FEE221EB3BA5}" destId="{CCFF35E4-C137-41C9-8B8B-B9CB218F12C6}" srcOrd="0" destOrd="0" presId="urn:microsoft.com/office/officeart/2005/8/layout/hierarchy1"/>
    <dgm:cxn modelId="{A8F768BB-7EF4-46BC-AB4A-DF49E0E384B0}" type="presOf" srcId="{47C6BD28-27F5-4E02-88EE-8DC820116F48}" destId="{0E5B7EAF-0AD1-4D49-B4A7-202BDB262FC7}" srcOrd="0" destOrd="0" presId="urn:microsoft.com/office/officeart/2005/8/layout/hierarchy1"/>
    <dgm:cxn modelId="{9CA495D9-CFAB-46A5-A2B8-9B18679467F1}" type="presOf" srcId="{A35D498D-12D7-41D9-BBE5-43FB41AE374C}" destId="{EBEEB820-641D-4D0F-8F4A-7E905712DE05}" srcOrd="0" destOrd="0" presId="urn:microsoft.com/office/officeart/2005/8/layout/hierarchy1"/>
    <dgm:cxn modelId="{274C10FA-FB17-4BA4-A2F5-B3C052A8F1DF}" type="presParOf" srcId="{55EB1E9C-21B9-45FE-B93E-339905178D14}" destId="{48ECA318-A4E6-4F59-844A-9ED25FAE04D3}" srcOrd="0" destOrd="0" presId="urn:microsoft.com/office/officeart/2005/8/layout/hierarchy1"/>
    <dgm:cxn modelId="{AC5383C5-E48D-44D6-8FD4-DD9CEB7B8C1C}" type="presParOf" srcId="{48ECA318-A4E6-4F59-844A-9ED25FAE04D3}" destId="{5BB0751B-18C4-442E-8681-BF464941CBA4}" srcOrd="0" destOrd="0" presId="urn:microsoft.com/office/officeart/2005/8/layout/hierarchy1"/>
    <dgm:cxn modelId="{86A79FA3-B8EC-49B0-8AD2-1CE6EBD30E52}" type="presParOf" srcId="{5BB0751B-18C4-442E-8681-BF464941CBA4}" destId="{882E2B1E-EFB8-4C1A-9E29-0631D580CDE6}" srcOrd="0" destOrd="0" presId="urn:microsoft.com/office/officeart/2005/8/layout/hierarchy1"/>
    <dgm:cxn modelId="{EB11AED2-00BF-4A01-9D7E-5CDD4ED78A2E}" type="presParOf" srcId="{5BB0751B-18C4-442E-8681-BF464941CBA4}" destId="{37D1BDFC-8B9E-40FC-BABD-7E9321A4374C}" srcOrd="1" destOrd="0" presId="urn:microsoft.com/office/officeart/2005/8/layout/hierarchy1"/>
    <dgm:cxn modelId="{208225BA-FE93-490C-B038-D4BFA2BE65F8}" type="presParOf" srcId="{48ECA318-A4E6-4F59-844A-9ED25FAE04D3}" destId="{30AF314E-4CE9-4153-B816-DBB48FD0CF65}" srcOrd="1" destOrd="0" presId="urn:microsoft.com/office/officeart/2005/8/layout/hierarchy1"/>
    <dgm:cxn modelId="{4E2AB817-61EB-418E-9808-B5D91A911B95}" type="presParOf" srcId="{30AF314E-4CE9-4153-B816-DBB48FD0CF65}" destId="{52F3865A-1DD0-49E2-984D-03245F505C29}" srcOrd="0" destOrd="0" presId="urn:microsoft.com/office/officeart/2005/8/layout/hierarchy1"/>
    <dgm:cxn modelId="{9CE9B1DB-DF09-42AB-ACDE-8FFED3182B8C}" type="presParOf" srcId="{30AF314E-4CE9-4153-B816-DBB48FD0CF65}" destId="{18290799-B37D-434D-A4AC-DD876D6949FC}" srcOrd="1" destOrd="0" presId="urn:microsoft.com/office/officeart/2005/8/layout/hierarchy1"/>
    <dgm:cxn modelId="{A00016AC-2C2E-4C72-885B-06C4AFA11F53}" type="presParOf" srcId="{18290799-B37D-434D-A4AC-DD876D6949FC}" destId="{90187DDD-08F0-4D1D-830D-E8A37EB7A6AC}" srcOrd="0" destOrd="0" presId="urn:microsoft.com/office/officeart/2005/8/layout/hierarchy1"/>
    <dgm:cxn modelId="{EA5DF9A7-CBB8-4E55-BF81-720F4055DD25}" type="presParOf" srcId="{90187DDD-08F0-4D1D-830D-E8A37EB7A6AC}" destId="{9D40AE7A-2E6A-475C-93A3-F58126A800A5}" srcOrd="0" destOrd="0" presId="urn:microsoft.com/office/officeart/2005/8/layout/hierarchy1"/>
    <dgm:cxn modelId="{9FF9FAD3-6E85-47BD-A0E2-8B14987A565C}" type="presParOf" srcId="{90187DDD-08F0-4D1D-830D-E8A37EB7A6AC}" destId="{0E5B7EAF-0AD1-4D49-B4A7-202BDB262FC7}" srcOrd="1" destOrd="0" presId="urn:microsoft.com/office/officeart/2005/8/layout/hierarchy1"/>
    <dgm:cxn modelId="{4F82F04C-340D-40E1-A1FB-EEF99E6A2EC2}" type="presParOf" srcId="{18290799-B37D-434D-A4AC-DD876D6949FC}" destId="{65207CBD-523C-40A5-AA5F-50F30E250D33}" srcOrd="1" destOrd="0" presId="urn:microsoft.com/office/officeart/2005/8/layout/hierarchy1"/>
    <dgm:cxn modelId="{AA384414-98A9-46B7-8858-2F3B65875F9A}" type="presParOf" srcId="{65207CBD-523C-40A5-AA5F-50F30E250D33}" destId="{CCFF35E4-C137-41C9-8B8B-B9CB218F12C6}" srcOrd="0" destOrd="0" presId="urn:microsoft.com/office/officeart/2005/8/layout/hierarchy1"/>
    <dgm:cxn modelId="{443FF2FB-0041-44F0-871F-4C686B54154B}" type="presParOf" srcId="{65207CBD-523C-40A5-AA5F-50F30E250D33}" destId="{3F4C0D69-BC9E-4B16-A1AA-7252FC004B53}" srcOrd="1" destOrd="0" presId="urn:microsoft.com/office/officeart/2005/8/layout/hierarchy1"/>
    <dgm:cxn modelId="{1265C8E5-7922-4513-8522-9EA14B9A4E61}" type="presParOf" srcId="{3F4C0D69-BC9E-4B16-A1AA-7252FC004B53}" destId="{BAF8A5EB-46DB-409D-BA86-5DCA1FB76F32}" srcOrd="0" destOrd="0" presId="urn:microsoft.com/office/officeart/2005/8/layout/hierarchy1"/>
    <dgm:cxn modelId="{C1F3914A-26A8-4203-AC77-4C8F55DC6AC1}" type="presParOf" srcId="{BAF8A5EB-46DB-409D-BA86-5DCA1FB76F32}" destId="{735DC758-AEF2-41EF-B86B-F1CDCE06E144}" srcOrd="0" destOrd="0" presId="urn:microsoft.com/office/officeart/2005/8/layout/hierarchy1"/>
    <dgm:cxn modelId="{4DA74884-04EB-439F-AC3C-D9D18044B100}" type="presParOf" srcId="{BAF8A5EB-46DB-409D-BA86-5DCA1FB76F32}" destId="{ED9FC523-31C5-4BD0-B130-13CE74427552}" srcOrd="1" destOrd="0" presId="urn:microsoft.com/office/officeart/2005/8/layout/hierarchy1"/>
    <dgm:cxn modelId="{60477104-2772-4057-8967-4A14AF46F66D}" type="presParOf" srcId="{3F4C0D69-BC9E-4B16-A1AA-7252FC004B53}" destId="{79575FC5-DAF1-44E2-9B2E-C261F675C16C}" srcOrd="1" destOrd="0" presId="urn:microsoft.com/office/officeart/2005/8/layout/hierarchy1"/>
    <dgm:cxn modelId="{6C521426-EB8D-4C41-AE60-A227414037F3}" type="presParOf" srcId="{65207CBD-523C-40A5-AA5F-50F30E250D33}" destId="{26AECCE8-66ED-4C9E-A5DF-EC63B103140D}" srcOrd="2" destOrd="0" presId="urn:microsoft.com/office/officeart/2005/8/layout/hierarchy1"/>
    <dgm:cxn modelId="{4CA7E980-AE1E-4FC4-AACB-2D3B59C44C3D}" type="presParOf" srcId="{65207CBD-523C-40A5-AA5F-50F30E250D33}" destId="{868AF338-9F28-4839-AF16-98C922F66FC2}" srcOrd="3" destOrd="0" presId="urn:microsoft.com/office/officeart/2005/8/layout/hierarchy1"/>
    <dgm:cxn modelId="{DE3F1572-D5C4-40F4-9843-61AA9F2033E6}" type="presParOf" srcId="{868AF338-9F28-4839-AF16-98C922F66FC2}" destId="{A8382D77-21A3-4DD2-A268-0AC772754357}" srcOrd="0" destOrd="0" presId="urn:microsoft.com/office/officeart/2005/8/layout/hierarchy1"/>
    <dgm:cxn modelId="{82186733-337D-4B4B-98C9-592A28B3500F}" type="presParOf" srcId="{A8382D77-21A3-4DD2-A268-0AC772754357}" destId="{10F377D7-4253-4B9A-8118-E4DABDDA138D}" srcOrd="0" destOrd="0" presId="urn:microsoft.com/office/officeart/2005/8/layout/hierarchy1"/>
    <dgm:cxn modelId="{B44658BF-DF06-46D1-9FBB-A30DB7E910D2}" type="presParOf" srcId="{A8382D77-21A3-4DD2-A268-0AC772754357}" destId="{EF432ADD-1B8B-41B3-A4AF-FA07EEFFC97E}" srcOrd="1" destOrd="0" presId="urn:microsoft.com/office/officeart/2005/8/layout/hierarchy1"/>
    <dgm:cxn modelId="{4378FBB7-AD20-4A35-A9D8-DA0F8C2924C0}" type="presParOf" srcId="{868AF338-9F28-4839-AF16-98C922F66FC2}" destId="{A42D68C7-20C1-4F75-83EB-EF8252D8E86F}" srcOrd="1" destOrd="0" presId="urn:microsoft.com/office/officeart/2005/8/layout/hierarchy1"/>
    <dgm:cxn modelId="{7F524FA0-5A5F-4414-A612-4FE0E253B9F0}" type="presParOf" srcId="{30AF314E-4CE9-4153-B816-DBB48FD0CF65}" destId="{EBEEB820-641D-4D0F-8F4A-7E905712DE05}" srcOrd="2" destOrd="0" presId="urn:microsoft.com/office/officeart/2005/8/layout/hierarchy1"/>
    <dgm:cxn modelId="{A82C82B5-A1DF-4DA1-99D8-282DDBC2F13E}" type="presParOf" srcId="{30AF314E-4CE9-4153-B816-DBB48FD0CF65}" destId="{15EAA796-C95F-4878-9703-9F0EA246333B}" srcOrd="3" destOrd="0" presId="urn:microsoft.com/office/officeart/2005/8/layout/hierarchy1"/>
    <dgm:cxn modelId="{1455FD2E-B766-4416-88E7-769D331073E3}" type="presParOf" srcId="{15EAA796-C95F-4878-9703-9F0EA246333B}" destId="{429C78DB-39B6-4ED6-AC13-2C6DA688C542}" srcOrd="0" destOrd="0" presId="urn:microsoft.com/office/officeart/2005/8/layout/hierarchy1"/>
    <dgm:cxn modelId="{9610DA79-9769-48A6-82A7-ABDB9FAAB349}" type="presParOf" srcId="{429C78DB-39B6-4ED6-AC13-2C6DA688C542}" destId="{FEADAEFE-76D8-42BD-9205-9FAF08DB8B93}" srcOrd="0" destOrd="0" presId="urn:microsoft.com/office/officeart/2005/8/layout/hierarchy1"/>
    <dgm:cxn modelId="{BEB42ECE-0C78-4EDF-B1E8-57573C727CBC}" type="presParOf" srcId="{429C78DB-39B6-4ED6-AC13-2C6DA688C542}" destId="{ADC7B50E-D7B2-4644-933B-46A5BD1A5D76}" srcOrd="1" destOrd="0" presId="urn:microsoft.com/office/officeart/2005/8/layout/hierarchy1"/>
    <dgm:cxn modelId="{09B28FB2-2AF2-46CC-84DA-DBB2185D7B96}" type="presParOf" srcId="{15EAA796-C95F-4878-9703-9F0EA246333B}" destId="{7AAD0F7B-4028-4C9A-AD18-EE49CF3639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3C1B5-5E6C-49EE-ACE8-DA258D22609E}">
      <dsp:nvSpPr>
        <dsp:cNvPr id="0" name=""/>
        <dsp:cNvSpPr/>
      </dsp:nvSpPr>
      <dsp:spPr>
        <a:xfrm>
          <a:off x="0" y="502"/>
          <a:ext cx="6713552" cy="11766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4D507-5716-4A9C-B738-B25FDDD98435}">
      <dsp:nvSpPr>
        <dsp:cNvPr id="0" name=""/>
        <dsp:cNvSpPr/>
      </dsp:nvSpPr>
      <dsp:spPr>
        <a:xfrm>
          <a:off x="355927" y="265242"/>
          <a:ext cx="647140" cy="647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686F0-DDB5-4865-A082-401E8E330D15}">
      <dsp:nvSpPr>
        <dsp:cNvPr id="0" name=""/>
        <dsp:cNvSpPr/>
      </dsp:nvSpPr>
      <dsp:spPr>
        <a:xfrm>
          <a:off x="1358994" y="502"/>
          <a:ext cx="5354557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Identity Manager</a:t>
          </a:r>
          <a:endParaRPr lang="en-US" sz="2500" kern="1200" dirty="0"/>
        </a:p>
      </dsp:txBody>
      <dsp:txXfrm>
        <a:off x="1358994" y="502"/>
        <a:ext cx="5354557" cy="1176618"/>
      </dsp:txXfrm>
    </dsp:sp>
    <dsp:sp modelId="{51A3FA1A-5496-48DE-A2D3-C4DFFD4E4B2F}">
      <dsp:nvSpPr>
        <dsp:cNvPr id="0" name=""/>
        <dsp:cNvSpPr/>
      </dsp:nvSpPr>
      <dsp:spPr>
        <a:xfrm>
          <a:off x="0" y="1471276"/>
          <a:ext cx="6713552" cy="11766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EC933-2129-46D2-80DD-62937DC35939}">
      <dsp:nvSpPr>
        <dsp:cNvPr id="0" name=""/>
        <dsp:cNvSpPr/>
      </dsp:nvSpPr>
      <dsp:spPr>
        <a:xfrm>
          <a:off x="355927" y="1736015"/>
          <a:ext cx="647140" cy="647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612242-212F-4E8F-9C69-9E993F6304F2}">
      <dsp:nvSpPr>
        <dsp:cNvPr id="0" name=""/>
        <dsp:cNvSpPr/>
      </dsp:nvSpPr>
      <dsp:spPr>
        <a:xfrm>
          <a:off x="1358994" y="1471276"/>
          <a:ext cx="5354557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Identity Store</a:t>
          </a:r>
        </a:p>
      </dsp:txBody>
      <dsp:txXfrm>
        <a:off x="1358994" y="1471276"/>
        <a:ext cx="5354557" cy="1176618"/>
      </dsp:txXfrm>
    </dsp:sp>
    <dsp:sp modelId="{F7D20373-6B24-4F5A-8FFC-2D381380BFFE}">
      <dsp:nvSpPr>
        <dsp:cNvPr id="0" name=""/>
        <dsp:cNvSpPr/>
      </dsp:nvSpPr>
      <dsp:spPr>
        <a:xfrm>
          <a:off x="0" y="2942050"/>
          <a:ext cx="6713552" cy="11766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14359-81FB-407A-839B-4CCE77728705}">
      <dsp:nvSpPr>
        <dsp:cNvPr id="0" name=""/>
        <dsp:cNvSpPr/>
      </dsp:nvSpPr>
      <dsp:spPr>
        <a:xfrm>
          <a:off x="355927" y="3206789"/>
          <a:ext cx="647140" cy="647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21A016-EFD4-4E5B-99CA-7CE78365911D}">
      <dsp:nvSpPr>
        <dsp:cNvPr id="0" name=""/>
        <dsp:cNvSpPr/>
      </dsp:nvSpPr>
      <dsp:spPr>
        <a:xfrm>
          <a:off x="1358994" y="2942050"/>
          <a:ext cx="5354557" cy="1176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26" tIns="124526" rIns="124526" bIns="1245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EF Core (default store)</a:t>
          </a:r>
          <a:endParaRPr lang="en-US" sz="2500" kern="1200" dirty="0"/>
        </a:p>
      </dsp:txBody>
      <dsp:txXfrm>
        <a:off x="1358994" y="2942050"/>
        <a:ext cx="5354557" cy="1176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7C82C-07F6-41DD-A8A8-46F163E38771}">
      <dsp:nvSpPr>
        <dsp:cNvPr id="0" name=""/>
        <dsp:cNvSpPr/>
      </dsp:nvSpPr>
      <dsp:spPr>
        <a:xfrm>
          <a:off x="0" y="152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502AD-266A-46BE-BBDB-EF54ECAA0FBB}">
      <dsp:nvSpPr>
        <dsp:cNvPr id="0" name=""/>
        <dsp:cNvSpPr/>
      </dsp:nvSpPr>
      <dsp:spPr>
        <a:xfrm>
          <a:off x="234455" y="175917"/>
          <a:ext cx="426282" cy="426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C597E-FF40-40FD-BB67-95CB76E5D982}">
      <dsp:nvSpPr>
        <dsp:cNvPr id="0" name=""/>
        <dsp:cNvSpPr/>
      </dsp:nvSpPr>
      <dsp:spPr>
        <a:xfrm>
          <a:off x="895192" y="152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Cloud-hosted</a:t>
          </a:r>
        </a:p>
      </dsp:txBody>
      <dsp:txXfrm>
        <a:off x="895192" y="1529"/>
        <a:ext cx="4262594" cy="775058"/>
      </dsp:txXfrm>
    </dsp:sp>
    <dsp:sp modelId="{5EBD9709-7AB6-43B7-A9A6-A4EFB762F7A8}">
      <dsp:nvSpPr>
        <dsp:cNvPr id="0" name=""/>
        <dsp:cNvSpPr/>
      </dsp:nvSpPr>
      <dsp:spPr>
        <a:xfrm>
          <a:off x="0" y="970352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50408-FBB0-457B-BE67-10C6B61EC19E}">
      <dsp:nvSpPr>
        <dsp:cNvPr id="0" name=""/>
        <dsp:cNvSpPr/>
      </dsp:nvSpPr>
      <dsp:spPr>
        <a:xfrm>
          <a:off x="234455" y="1144741"/>
          <a:ext cx="426282" cy="426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E8728-9CCD-4BDC-B8CB-F2F93A40553E}">
      <dsp:nvSpPr>
        <dsp:cNvPr id="0" name=""/>
        <dsp:cNvSpPr/>
      </dsp:nvSpPr>
      <dsp:spPr>
        <a:xfrm>
          <a:off x="895192" y="970352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Configure in Azure, Client, API</a:t>
          </a:r>
        </a:p>
      </dsp:txBody>
      <dsp:txXfrm>
        <a:off x="895192" y="970352"/>
        <a:ext cx="4262594" cy="775058"/>
      </dsp:txXfrm>
    </dsp:sp>
    <dsp:sp modelId="{29ED6D5A-DD23-4CFC-AED6-41C4B67A59DD}">
      <dsp:nvSpPr>
        <dsp:cNvPr id="0" name=""/>
        <dsp:cNvSpPr/>
      </dsp:nvSpPr>
      <dsp:spPr>
        <a:xfrm>
          <a:off x="0" y="1939176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01DD8-2834-4A4A-A942-D3FCE9DBA4C0}">
      <dsp:nvSpPr>
        <dsp:cNvPr id="0" name=""/>
        <dsp:cNvSpPr/>
      </dsp:nvSpPr>
      <dsp:spPr>
        <a:xfrm>
          <a:off x="234455" y="2113564"/>
          <a:ext cx="426282" cy="426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902E0-2EC3-4CFF-86A8-65EBBE7CFF26}">
      <dsp:nvSpPr>
        <dsp:cNvPr id="0" name=""/>
        <dsp:cNvSpPr/>
      </dsp:nvSpPr>
      <dsp:spPr>
        <a:xfrm>
          <a:off x="895192" y="1939176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Single or multi-tenant</a:t>
          </a:r>
        </a:p>
      </dsp:txBody>
      <dsp:txXfrm>
        <a:off x="895192" y="1939176"/>
        <a:ext cx="4262594" cy="775058"/>
      </dsp:txXfrm>
    </dsp:sp>
    <dsp:sp modelId="{B7DFB26E-3E7B-4066-9A5B-012BD0003BA2}">
      <dsp:nvSpPr>
        <dsp:cNvPr id="0" name=""/>
        <dsp:cNvSpPr/>
      </dsp:nvSpPr>
      <dsp:spPr>
        <a:xfrm>
          <a:off x="0" y="290799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12571-1A6D-4875-A076-4C051E677083}">
      <dsp:nvSpPr>
        <dsp:cNvPr id="0" name=""/>
        <dsp:cNvSpPr/>
      </dsp:nvSpPr>
      <dsp:spPr>
        <a:xfrm>
          <a:off x="234455" y="3082388"/>
          <a:ext cx="426282" cy="4262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67344-A908-42CD-AE25-93D48BBD78CB}">
      <dsp:nvSpPr>
        <dsp:cNvPr id="0" name=""/>
        <dsp:cNvSpPr/>
      </dsp:nvSpPr>
      <dsp:spPr>
        <a:xfrm>
          <a:off x="895192" y="290799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providers (ADB2C)</a:t>
          </a:r>
        </a:p>
      </dsp:txBody>
      <dsp:txXfrm>
        <a:off x="895192" y="2907999"/>
        <a:ext cx="4262594" cy="775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65EF3-3006-43BF-8F5B-24602DAC3ED5}">
      <dsp:nvSpPr>
        <dsp:cNvPr id="0" name=""/>
        <dsp:cNvSpPr/>
      </dsp:nvSpPr>
      <dsp:spPr>
        <a:xfrm>
          <a:off x="0" y="0"/>
          <a:ext cx="5183188" cy="1151433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Self-hosted</a:t>
          </a:r>
        </a:p>
      </dsp:txBody>
      <dsp:txXfrm>
        <a:off x="1151780" y="0"/>
        <a:ext cx="4031407" cy="1151433"/>
      </dsp:txXfrm>
    </dsp:sp>
    <dsp:sp modelId="{22754322-6837-454E-A0DE-D9477EBAE2C0}">
      <dsp:nvSpPr>
        <dsp:cNvPr id="0" name=""/>
        <dsp:cNvSpPr/>
      </dsp:nvSpPr>
      <dsp:spPr>
        <a:xfrm>
          <a:off x="115143" y="115143"/>
          <a:ext cx="1036637" cy="921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57814-DF35-4D77-B246-1C5874AEC43B}">
      <dsp:nvSpPr>
        <dsp:cNvPr id="0" name=""/>
        <dsp:cNvSpPr/>
      </dsp:nvSpPr>
      <dsp:spPr>
        <a:xfrm>
          <a:off x="0" y="1266577"/>
          <a:ext cx="5183188" cy="1151433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Configure server, client, API</a:t>
          </a:r>
        </a:p>
      </dsp:txBody>
      <dsp:txXfrm>
        <a:off x="1151780" y="1266577"/>
        <a:ext cx="4031407" cy="1151433"/>
      </dsp:txXfrm>
    </dsp:sp>
    <dsp:sp modelId="{2F5AADBB-26C6-477B-BC00-5CD6732CE064}">
      <dsp:nvSpPr>
        <dsp:cNvPr id="0" name=""/>
        <dsp:cNvSpPr/>
      </dsp:nvSpPr>
      <dsp:spPr>
        <a:xfrm>
          <a:off x="115143" y="1381720"/>
          <a:ext cx="1036637" cy="921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6000" b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5FA1A2-861C-4C09-BAEC-948E069B7026}">
      <dsp:nvSpPr>
        <dsp:cNvPr id="0" name=""/>
        <dsp:cNvSpPr/>
      </dsp:nvSpPr>
      <dsp:spPr>
        <a:xfrm>
          <a:off x="0" y="2533154"/>
          <a:ext cx="5183188" cy="1151433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Social/External providers</a:t>
          </a:r>
        </a:p>
      </dsp:txBody>
      <dsp:txXfrm>
        <a:off x="1151780" y="2533154"/>
        <a:ext cx="4031407" cy="1151433"/>
      </dsp:txXfrm>
    </dsp:sp>
    <dsp:sp modelId="{BEDD770D-A762-4E54-A165-4ECFED2B31E3}">
      <dsp:nvSpPr>
        <dsp:cNvPr id="0" name=""/>
        <dsp:cNvSpPr/>
      </dsp:nvSpPr>
      <dsp:spPr>
        <a:xfrm>
          <a:off x="115143" y="2648297"/>
          <a:ext cx="1036637" cy="9211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A37BD-727D-49FA-AF85-C13B68AE17BC}">
      <dsp:nvSpPr>
        <dsp:cNvPr id="0" name=""/>
        <dsp:cNvSpPr/>
      </dsp:nvSpPr>
      <dsp:spPr>
        <a:xfrm>
          <a:off x="0" y="1709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24653-ECE9-46A4-8636-2127AE5A58C4}">
      <dsp:nvSpPr>
        <dsp:cNvPr id="0" name=""/>
        <dsp:cNvSpPr/>
      </dsp:nvSpPr>
      <dsp:spPr>
        <a:xfrm>
          <a:off x="262108" y="196666"/>
          <a:ext cx="476560" cy="476560"/>
        </a:xfrm>
        <a:prstGeom prst="rect">
          <a:avLst/>
        </a:prstGeom>
        <a:blipFill>
          <a:blip xmlns:r="http://schemas.openxmlformats.org/officeDocument/2006/relationships"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E069D-A289-4B77-A5B4-DDCAD0628548}">
      <dsp:nvSpPr>
        <dsp:cNvPr id="0" name=""/>
        <dsp:cNvSpPr/>
      </dsp:nvSpPr>
      <dsp:spPr>
        <a:xfrm>
          <a:off x="1000777" y="1709"/>
          <a:ext cx="5712774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Identity API</a:t>
          </a:r>
        </a:p>
      </dsp:txBody>
      <dsp:txXfrm>
        <a:off x="1000777" y="1709"/>
        <a:ext cx="5712774" cy="866474"/>
      </dsp:txXfrm>
    </dsp:sp>
    <dsp:sp modelId="{C8D3C1B5-5E6C-49EE-ACE8-DA258D22609E}">
      <dsp:nvSpPr>
        <dsp:cNvPr id="0" name=""/>
        <dsp:cNvSpPr/>
      </dsp:nvSpPr>
      <dsp:spPr>
        <a:xfrm>
          <a:off x="0" y="1084802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4D507-5716-4A9C-B738-B25FDDD98435}">
      <dsp:nvSpPr>
        <dsp:cNvPr id="0" name=""/>
        <dsp:cNvSpPr/>
      </dsp:nvSpPr>
      <dsp:spPr>
        <a:xfrm>
          <a:off x="262108" y="1279759"/>
          <a:ext cx="476560" cy="476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686F0-DDB5-4865-A082-401E8E330D15}">
      <dsp:nvSpPr>
        <dsp:cNvPr id="0" name=""/>
        <dsp:cNvSpPr/>
      </dsp:nvSpPr>
      <dsp:spPr>
        <a:xfrm>
          <a:off x="1000777" y="1084802"/>
          <a:ext cx="5712774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Identity Manager</a:t>
          </a:r>
        </a:p>
      </dsp:txBody>
      <dsp:txXfrm>
        <a:off x="1000777" y="1084802"/>
        <a:ext cx="5712774" cy="866474"/>
      </dsp:txXfrm>
    </dsp:sp>
    <dsp:sp modelId="{51A3FA1A-5496-48DE-A2D3-C4DFFD4E4B2F}">
      <dsp:nvSpPr>
        <dsp:cNvPr id="0" name=""/>
        <dsp:cNvSpPr/>
      </dsp:nvSpPr>
      <dsp:spPr>
        <a:xfrm>
          <a:off x="0" y="2167895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EC933-2129-46D2-80DD-62937DC35939}">
      <dsp:nvSpPr>
        <dsp:cNvPr id="0" name=""/>
        <dsp:cNvSpPr/>
      </dsp:nvSpPr>
      <dsp:spPr>
        <a:xfrm>
          <a:off x="262108" y="2362851"/>
          <a:ext cx="476560" cy="476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12242-212F-4E8F-9C69-9E993F6304F2}">
      <dsp:nvSpPr>
        <dsp:cNvPr id="0" name=""/>
        <dsp:cNvSpPr/>
      </dsp:nvSpPr>
      <dsp:spPr>
        <a:xfrm>
          <a:off x="1000777" y="2167895"/>
          <a:ext cx="5712774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Identity Store</a:t>
          </a:r>
        </a:p>
      </dsp:txBody>
      <dsp:txXfrm>
        <a:off x="1000777" y="2167895"/>
        <a:ext cx="5712774" cy="866474"/>
      </dsp:txXfrm>
    </dsp:sp>
    <dsp:sp modelId="{F7D20373-6B24-4F5A-8FFC-2D381380BFFE}">
      <dsp:nvSpPr>
        <dsp:cNvPr id="0" name=""/>
        <dsp:cNvSpPr/>
      </dsp:nvSpPr>
      <dsp:spPr>
        <a:xfrm>
          <a:off x="0" y="3250988"/>
          <a:ext cx="6713552" cy="8664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14359-81FB-407A-839B-4CCE77728705}">
      <dsp:nvSpPr>
        <dsp:cNvPr id="0" name=""/>
        <dsp:cNvSpPr/>
      </dsp:nvSpPr>
      <dsp:spPr>
        <a:xfrm>
          <a:off x="262108" y="3445944"/>
          <a:ext cx="476560" cy="476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1A016-EFD4-4E5B-99CA-7CE78365911D}">
      <dsp:nvSpPr>
        <dsp:cNvPr id="0" name=""/>
        <dsp:cNvSpPr/>
      </dsp:nvSpPr>
      <dsp:spPr>
        <a:xfrm>
          <a:off x="1000777" y="3250988"/>
          <a:ext cx="5712774" cy="866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2" tIns="91702" rIns="91702" bIns="917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EF Core (default store)</a:t>
          </a:r>
        </a:p>
      </dsp:txBody>
      <dsp:txXfrm>
        <a:off x="1000777" y="3250988"/>
        <a:ext cx="5712774" cy="866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EB820-641D-4D0F-8F4A-7E905712DE05}">
      <dsp:nvSpPr>
        <dsp:cNvPr id="0" name=""/>
        <dsp:cNvSpPr/>
      </dsp:nvSpPr>
      <dsp:spPr>
        <a:xfrm>
          <a:off x="4106233" y="1359678"/>
          <a:ext cx="1306453" cy="62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06"/>
              </a:lnTo>
              <a:lnTo>
                <a:pt x="1306453" y="423706"/>
              </a:lnTo>
              <a:lnTo>
                <a:pt x="1306453" y="6217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ECCE8-66ED-4C9E-A5DF-EC63B103140D}">
      <dsp:nvSpPr>
        <dsp:cNvPr id="0" name=""/>
        <dsp:cNvSpPr/>
      </dsp:nvSpPr>
      <dsp:spPr>
        <a:xfrm>
          <a:off x="2799780" y="3338955"/>
          <a:ext cx="1306453" cy="621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06"/>
              </a:lnTo>
              <a:lnTo>
                <a:pt x="1306453" y="423706"/>
              </a:lnTo>
              <a:lnTo>
                <a:pt x="1306453" y="62175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F35E4-C137-41C9-8B8B-B9CB218F12C6}">
      <dsp:nvSpPr>
        <dsp:cNvPr id="0" name=""/>
        <dsp:cNvSpPr/>
      </dsp:nvSpPr>
      <dsp:spPr>
        <a:xfrm>
          <a:off x="1493326" y="3338955"/>
          <a:ext cx="1306453" cy="621753"/>
        </a:xfrm>
        <a:custGeom>
          <a:avLst/>
          <a:gdLst/>
          <a:ahLst/>
          <a:cxnLst/>
          <a:rect l="0" t="0" r="0" b="0"/>
          <a:pathLst>
            <a:path>
              <a:moveTo>
                <a:pt x="1306453" y="0"/>
              </a:moveTo>
              <a:lnTo>
                <a:pt x="1306453" y="423706"/>
              </a:lnTo>
              <a:lnTo>
                <a:pt x="0" y="423706"/>
              </a:lnTo>
              <a:lnTo>
                <a:pt x="0" y="62175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3865A-1DD0-49E2-984D-03245F505C29}">
      <dsp:nvSpPr>
        <dsp:cNvPr id="0" name=""/>
        <dsp:cNvSpPr/>
      </dsp:nvSpPr>
      <dsp:spPr>
        <a:xfrm>
          <a:off x="2799780" y="1359678"/>
          <a:ext cx="1306453" cy="621753"/>
        </a:xfrm>
        <a:custGeom>
          <a:avLst/>
          <a:gdLst/>
          <a:ahLst/>
          <a:cxnLst/>
          <a:rect l="0" t="0" r="0" b="0"/>
          <a:pathLst>
            <a:path>
              <a:moveTo>
                <a:pt x="1306453" y="0"/>
              </a:moveTo>
              <a:lnTo>
                <a:pt x="1306453" y="423706"/>
              </a:lnTo>
              <a:lnTo>
                <a:pt x="0" y="423706"/>
              </a:lnTo>
              <a:lnTo>
                <a:pt x="0" y="6217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E2B1E-EFB8-4C1A-9E29-0631D580CDE6}">
      <dsp:nvSpPr>
        <dsp:cNvPr id="0" name=""/>
        <dsp:cNvSpPr/>
      </dsp:nvSpPr>
      <dsp:spPr>
        <a:xfrm>
          <a:off x="3037317" y="2154"/>
          <a:ext cx="2137833" cy="1357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1BDFC-8B9E-40FC-BABD-7E9321A4374C}">
      <dsp:nvSpPr>
        <dsp:cNvPr id="0" name=""/>
        <dsp:cNvSpPr/>
      </dsp:nvSpPr>
      <dsp:spPr>
        <a:xfrm>
          <a:off x="3274854" y="227814"/>
          <a:ext cx="2137833" cy="135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Accessible to other clients</a:t>
          </a:r>
        </a:p>
      </dsp:txBody>
      <dsp:txXfrm>
        <a:off x="3314615" y="267575"/>
        <a:ext cx="2058311" cy="1278002"/>
      </dsp:txXfrm>
    </dsp:sp>
    <dsp:sp modelId="{9D40AE7A-2E6A-475C-93A3-F58126A800A5}">
      <dsp:nvSpPr>
        <dsp:cNvPr id="0" name=""/>
        <dsp:cNvSpPr/>
      </dsp:nvSpPr>
      <dsp:spPr>
        <a:xfrm>
          <a:off x="1730863" y="1981431"/>
          <a:ext cx="2137833" cy="1357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B7EAF-0AD1-4D49-B4A7-202BDB262FC7}">
      <dsp:nvSpPr>
        <dsp:cNvPr id="0" name=""/>
        <dsp:cNvSpPr/>
      </dsp:nvSpPr>
      <dsp:spPr>
        <a:xfrm>
          <a:off x="1968400" y="2207091"/>
          <a:ext cx="2137833" cy="135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Need Single Sign-on</a:t>
          </a:r>
        </a:p>
      </dsp:txBody>
      <dsp:txXfrm>
        <a:off x="2008161" y="2246852"/>
        <a:ext cx="2058311" cy="1278002"/>
      </dsp:txXfrm>
    </dsp:sp>
    <dsp:sp modelId="{735DC758-AEF2-41EF-B86B-F1CDCE06E144}">
      <dsp:nvSpPr>
        <dsp:cNvPr id="0" name=""/>
        <dsp:cNvSpPr/>
      </dsp:nvSpPr>
      <dsp:spPr>
        <a:xfrm>
          <a:off x="424409" y="3960708"/>
          <a:ext cx="2137833" cy="1357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FC523-31C5-4BD0-B130-13CE74427552}">
      <dsp:nvSpPr>
        <dsp:cNvPr id="0" name=""/>
        <dsp:cNvSpPr/>
      </dsp:nvSpPr>
      <dsp:spPr>
        <a:xfrm>
          <a:off x="661946" y="4186368"/>
          <a:ext cx="2137833" cy="135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ASP.NET Identity</a:t>
          </a:r>
        </a:p>
      </dsp:txBody>
      <dsp:txXfrm>
        <a:off x="701707" y="4226129"/>
        <a:ext cx="2058311" cy="1278002"/>
      </dsp:txXfrm>
    </dsp:sp>
    <dsp:sp modelId="{10F377D7-4253-4B9A-8118-E4DABDDA138D}">
      <dsp:nvSpPr>
        <dsp:cNvPr id="0" name=""/>
        <dsp:cNvSpPr/>
      </dsp:nvSpPr>
      <dsp:spPr>
        <a:xfrm>
          <a:off x="3037317" y="3960708"/>
          <a:ext cx="2137833" cy="1357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32ADD-1B8B-41B3-A4AF-FA07EEFFC97E}">
      <dsp:nvSpPr>
        <dsp:cNvPr id="0" name=""/>
        <dsp:cNvSpPr/>
      </dsp:nvSpPr>
      <dsp:spPr>
        <a:xfrm>
          <a:off x="3274854" y="4186368"/>
          <a:ext cx="2137833" cy="135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OIDC</a:t>
          </a:r>
        </a:p>
      </dsp:txBody>
      <dsp:txXfrm>
        <a:off x="3314615" y="4226129"/>
        <a:ext cx="2058311" cy="1278002"/>
      </dsp:txXfrm>
    </dsp:sp>
    <dsp:sp modelId="{FEADAEFE-76D8-42BD-9205-9FAF08DB8B93}">
      <dsp:nvSpPr>
        <dsp:cNvPr id="0" name=""/>
        <dsp:cNvSpPr/>
      </dsp:nvSpPr>
      <dsp:spPr>
        <a:xfrm>
          <a:off x="4343770" y="1981431"/>
          <a:ext cx="2137833" cy="13575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7B50E-D7B2-4644-933B-46A5BD1A5D76}">
      <dsp:nvSpPr>
        <dsp:cNvPr id="0" name=""/>
        <dsp:cNvSpPr/>
      </dsp:nvSpPr>
      <dsp:spPr>
        <a:xfrm>
          <a:off x="4581307" y="2207091"/>
          <a:ext cx="2137833" cy="1357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OIDC</a:t>
          </a:r>
        </a:p>
      </dsp:txBody>
      <dsp:txXfrm>
        <a:off x="4621068" y="2246852"/>
        <a:ext cx="2058311" cy="127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9A-3692-417D-85D7-94E65472263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ECE21-97EB-4DFB-9ACB-D98EBE87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1E79-31A0-4B33-B38D-D24A3901B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E7144-D3D0-4933-A658-BE0032ACF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F7B2-02D4-4DFA-8348-72B0B47F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67CB-052C-4B42-91F1-61A4A275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DACA-7B03-4E91-8FFE-DBF41D2D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1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D410-DC1C-4429-AC31-6AE0BE45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F0B6E-6F56-43AF-9AB7-A562C8401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40354-F5AC-4331-A885-A5D86E4E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9530-D547-456E-BF15-ECAC765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F29A5-AF2F-43E5-9EE3-CC79ADF8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B049A-0D4C-4DD7-AAC7-1DF92717D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622C2-8EDC-4272-B56B-9AAE48F13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A728F-0DAF-412B-B90F-1CBE536F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3810E-C96B-466F-9EF2-EEBD4FE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DEA8-516C-4DA2-80D8-3C6DCF20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4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4E4F-8370-4BFC-B2F4-B106D4B27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31562-97C7-4ABA-A199-B2B417DD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0BB77-1779-4BE6-BABD-4550B956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A76D1-487C-499E-8F82-7DB555CA9C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9E29E-2402-4F82-8872-CA14FC1A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3579C-DA73-4B63-9439-10FD739D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BEF4C2-DFD3-481E-89EA-1DD2084F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FB01-8E83-4BF0-AAD4-56D2ED9E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3E77-8BDD-4798-985A-500432E5A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3F719-1B10-4C6C-B06A-C4958060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217D2-9473-467B-AB18-65BBF849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713C8-E601-40E4-854E-AFFAF359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6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E13B-E854-432C-BFC7-A6BFC7DA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0A6AC-E5D1-4501-B4A1-8BD4214D5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2561-E5DD-4B39-8563-6010B819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0D489-022E-4A4F-AC0A-FF25DDAD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042B-227F-488A-9151-7A73042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5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628B-D1B5-4436-9BF2-65728B3D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2078-5A24-4A5E-A3DF-79D7C5CF6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C2E31-A928-4A59-8B10-F59A0703D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5B618-3B7F-44D2-B051-BA37835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70752-344F-478C-BE66-4EA82847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B75EB-1026-401C-9C98-1B7624D6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A36F4F-6E38-42B4-A83F-2146D2ACD5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EC78-AF05-4A55-96BD-AB096070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818A5-E2DA-4FAF-B606-DA5850202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31CBC-477B-48F8-A4D6-E2229C93F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C178C-5818-46D2-B269-92AF5114A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228080-D55F-4503-98E7-E85969A86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749CF-81C3-49CA-B25E-2C1729F1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21E0C-DC65-4C8C-A434-9678E3F4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74E97-A40C-4F87-AA16-E8308F2C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8338F7-9E3E-4D2A-91F9-543CEA1D1F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8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46DF-DFFF-4136-8ACF-30313966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8B2FA-DB4C-4F1A-860D-23D36123E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9B756-9388-48D2-8A2C-F40B88F8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308C8-AA13-4B95-B068-EEFF99F0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D93F10-93E8-44B3-8394-D07B5303D0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320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737A7-F4D9-40AE-9C71-C8D8D032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C0633-FAB6-44FF-99B9-F886EF1F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9B04A-4347-436A-AE3B-C3BDF039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F67F4C-01A5-436E-9972-147A105236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13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B4DE-B4D5-411D-9458-6DFBE5FC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B991-FD32-40B5-9141-9298357F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E252F-AAFE-4307-B41A-06BA7A3AF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FC78B-30B0-41C2-8CE5-1CA524AA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21B17-A3C4-4267-B544-A4FCC04A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5EF0C-3E9E-4AED-81DB-2DD22524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703361-A51B-4A50-9156-33A1F07D82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552D-23E1-4144-91E2-C6040B57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F84F5-DD81-4D2B-AFAF-D7A16838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37205-9C5E-4C59-BB95-C0A7F388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B936-415A-41D3-AA1B-33CCF7DE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101E-6B8B-4D40-A2BF-94863EED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DEF1-8912-444E-8B3D-AD566A50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A0D66-DA4F-452D-91D4-B5AB7C0DE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934FE-3642-48CF-93F2-8CA0E5E04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7A5E9-20D8-4550-B699-0EBC1BFB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EE3CE-13B6-4B60-8205-0F2888ED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E9DEB-53DB-4F98-80BD-16A3249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B315E-A4B1-4D58-8191-D4FC45564A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0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7451-B36D-4A3E-A532-CDDC318C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20A45-5CFD-473D-A54E-05EEA4E4E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3EDD9-7786-427A-AA9E-AA1421CE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2B62-F1A6-446D-8574-59941589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043A-E40F-422A-B806-01FAD7C7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44251F-9409-4AF4-A89B-BDFB703846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091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32461-C073-48A3-AD41-BD64FBA1A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CD4B7-EC74-4378-BA8C-A97C63B86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2D81A-BEEE-4A0F-963D-55C2D20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4396-80A0-4C09-A059-A75679EF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C59C-3960-4E87-850A-2AD84F34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BE0FC9-59BF-4CE1-A077-63186E36C6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67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5EC2-FC71-4B1C-83C8-8074E567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7A0F9-B1BD-48D5-A314-4CE740814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6A25-4546-49A2-98D3-8E87FCC8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05D8A-FA00-4CB1-B525-48B49DEB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9C678-402D-4995-B602-95B5E45F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F77A-F2C8-42BB-8578-857C8231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D2AC-6B60-4E69-9D15-6FF736623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A46CB-7E87-4E7B-B0C3-CA58505CE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EB7AC-493D-4F87-A1F7-E0FF4B31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5CB29-2BD6-4771-9BBA-6A69D03B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DC455-08CF-47FB-91ED-57A61E3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4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ABB4-98D8-429A-837E-1B2A4ADE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7D20-D732-421B-A7BA-80874F84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13975-8085-4B49-BFD1-78628F183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8C4A9-1A11-48BC-99A2-477407BE2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222D9-1AF2-4E3D-AEAF-871D4ACF5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40BFE4-B042-4552-9AB3-3091341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C0D61-940C-497F-B235-AF84053A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D5ED5-F949-4828-B2D8-4ACD4694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0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36AD-2AB2-472F-BEC4-A8460BAA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444FB-B2A0-40B6-9A0F-453D0CA6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EEB85-64EB-4DC3-ACAC-D2FE33A7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DDEEB-7DFF-4F2B-A4C4-3FEFD3EE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E32AF-5744-478F-AA58-189C08C9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B762C-934B-40A2-8429-9137C8FE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7A77-F7C8-4231-B79A-7B672405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3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252C-5038-462E-96A8-86210D78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8FC2-F6A8-4DC7-80C6-6C9B9863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9EB5C-03A5-48B2-9E86-2358BDF4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F20CD-F7CB-4A98-84E6-F62B212E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80947-E032-4D15-8DBB-4645D2D2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934E-A53D-4E0D-BFF6-9EECAEC3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52E8-2E4D-47C2-8B7E-CC16E7AA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6BB9BE-6230-4D45-97BF-F452D51F3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618F3-6367-4592-AB7E-F7EC31BB2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53CB0-B795-48E1-BA09-343D3164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83F98-7ADA-4CF9-AFE0-BFB23FD7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969B3-302D-4DE3-8604-4C743B63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76175B-EE2D-4590-BD1E-77CE10E1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40832-3D0E-4A4E-888C-D24433BD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B58F-A97B-4C5E-ACDA-BAA5BC922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4C83-BD12-4BE5-99FC-C8E6D91B17C5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FD50-B0C1-493A-B1D6-3F9FB3DF3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C6D-7F7D-49EC-8721-F7F4C4F42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FF80-6178-4857-87BF-EFF9D69C4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947F36-2ACC-45DA-929E-35E59FB4A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B2967-FF86-4372-9546-AFFED92FF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55C08-5BB8-4877-8275-8B5C6742B208}"/>
              </a:ext>
            </a:extLst>
          </p:cNvPr>
          <p:cNvSpPr/>
          <p:nvPr/>
        </p:nvSpPr>
        <p:spPr>
          <a:xfrm>
            <a:off x="0" y="6382742"/>
            <a:ext cx="12192000" cy="91440"/>
          </a:xfrm>
          <a:prstGeom prst="rect">
            <a:avLst/>
          </a:prstGeom>
          <a:solidFill>
            <a:srgbClr val="C8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B9F1DC-E1FC-4822-8F0D-DBB7059630D9}"/>
              </a:ext>
            </a:extLst>
          </p:cNvPr>
          <p:cNvSpPr/>
          <p:nvPr/>
        </p:nvSpPr>
        <p:spPr>
          <a:xfrm>
            <a:off x="0" y="6558142"/>
            <a:ext cx="12192000" cy="182880"/>
          </a:xfrm>
          <a:prstGeom prst="rect">
            <a:avLst/>
          </a:prstGeom>
          <a:solidFill>
            <a:srgbClr val="737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4692B22-4771-4304-8FFB-48999CEBEB13}"/>
              </a:ext>
            </a:extLst>
          </p:cNvPr>
          <p:cNvSpPr/>
          <p:nvPr/>
        </p:nvSpPr>
        <p:spPr>
          <a:xfrm rot="10800000">
            <a:off x="10939462" y="-773"/>
            <a:ext cx="1252538" cy="1179016"/>
          </a:xfrm>
          <a:prstGeom prst="rtTriangle">
            <a:avLst/>
          </a:prstGeom>
          <a:solidFill>
            <a:srgbClr val="1F17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gaboutmuseums.com/2018/03/05/peeling-the-onion-of-gamification-part-one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nmilner/MDC2023_ASPIdentity" TargetMode="External"/><Relationship Id="rId2" Type="http://schemas.openxmlformats.org/officeDocument/2006/relationships/hyperlink" Target="https://github.com/Azure-Samples/active-directory-aspnetcore-webapp-openidconnect-v2/blob/master/4-WebApp-your-API/4-1-MyOrg/README.m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ek.net/u-s-chip-credit-cards-secur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Lock it Down!</a:t>
            </a:r>
            <a:br>
              <a:rPr lang="en-US" sz="4400" dirty="0"/>
            </a:br>
            <a:r>
              <a:rPr lang="en-US" sz="3100" dirty="0"/>
              <a:t>Token Authentication to ASP.NET Web API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936" y="4585716"/>
            <a:ext cx="4700016" cy="91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Matt Milner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Developer / Trainer / Consultant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629-3533-55AC-6889-6E8F1020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Token Exchange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3B2ED0C-7E56-5907-A965-3059A4917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4909" y="4565424"/>
            <a:ext cx="910216" cy="9102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5DBF939-54BB-4D08-BDBF-9D54685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0" y="3356821"/>
            <a:ext cx="910216" cy="91021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736A2F9-BBD6-D527-84A7-1FD4B18D8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4909" y="2282354"/>
            <a:ext cx="910216" cy="91021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3A6151-1E00-00AB-F85D-A5CC6ECFC0F3}"/>
              </a:ext>
            </a:extLst>
          </p:cNvPr>
          <p:cNvCxnSpPr/>
          <p:nvPr/>
        </p:nvCxnSpPr>
        <p:spPr>
          <a:xfrm flipV="1">
            <a:off x="2143725" y="2469542"/>
            <a:ext cx="2790140" cy="916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1C0EA4-D2D9-2CBC-A387-293164C97436}"/>
              </a:ext>
            </a:extLst>
          </p:cNvPr>
          <p:cNvCxnSpPr>
            <a:cxnSpLocks/>
          </p:cNvCxnSpPr>
          <p:nvPr/>
        </p:nvCxnSpPr>
        <p:spPr>
          <a:xfrm flipH="1">
            <a:off x="2244031" y="2761889"/>
            <a:ext cx="2689834" cy="8912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494C9B-6760-8F67-EAD1-03FD8F86DBE2}"/>
              </a:ext>
            </a:extLst>
          </p:cNvPr>
          <p:cNvCxnSpPr>
            <a:cxnSpLocks/>
          </p:cNvCxnSpPr>
          <p:nvPr/>
        </p:nvCxnSpPr>
        <p:spPr>
          <a:xfrm>
            <a:off x="2244031" y="4154634"/>
            <a:ext cx="2922716" cy="763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1B557D-AB26-EA9D-D658-58756409AE54}"/>
              </a:ext>
            </a:extLst>
          </p:cNvPr>
          <p:cNvCxnSpPr>
            <a:cxnSpLocks/>
          </p:cNvCxnSpPr>
          <p:nvPr/>
        </p:nvCxnSpPr>
        <p:spPr>
          <a:xfrm flipH="1" flipV="1">
            <a:off x="2177000" y="4333489"/>
            <a:ext cx="2830988" cy="7749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2A1586-2950-EDA9-33E2-052F18D713BB}"/>
              </a:ext>
            </a:extLst>
          </p:cNvPr>
          <p:cNvCxnSpPr/>
          <p:nvPr/>
        </p:nvCxnSpPr>
        <p:spPr>
          <a:xfrm flipV="1">
            <a:off x="2346246" y="2988657"/>
            <a:ext cx="2790140" cy="916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1FDD236-97A9-AC80-E766-02855D1E0168}"/>
              </a:ext>
            </a:extLst>
          </p:cNvPr>
          <p:cNvSpPr txBox="1"/>
          <p:nvPr/>
        </p:nvSpPr>
        <p:spPr>
          <a:xfrm>
            <a:off x="7474039" y="2229635"/>
            <a:ext cx="3559721" cy="353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471" indent="-339471" defTabSz="905256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7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Resource</a:t>
            </a:r>
          </a:p>
          <a:p>
            <a:pPr marL="339471" indent="-339471" defTabSz="905256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7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 / Redirect</a:t>
            </a:r>
          </a:p>
          <a:p>
            <a:pPr marL="339471" indent="-339471" defTabSz="905256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7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Sign-in</a:t>
            </a:r>
          </a:p>
          <a:p>
            <a:pPr marL="339471" indent="-339471" defTabSz="905256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7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 Token</a:t>
            </a:r>
          </a:p>
          <a:p>
            <a:pPr marL="339471" indent="-339471" defTabSz="905256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77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(with Token)</a:t>
            </a:r>
            <a:endParaRPr lang="en-US" sz="2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4803B2-59D4-40E8-1FFD-5B140AF2FA3B}"/>
              </a:ext>
            </a:extLst>
          </p:cNvPr>
          <p:cNvSpPr txBox="1"/>
          <p:nvPr/>
        </p:nvSpPr>
        <p:spPr>
          <a:xfrm>
            <a:off x="2785368" y="2798147"/>
            <a:ext cx="243430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en-US" sz="1782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EB9F8-3C05-5E20-7AFC-BFC450743917}"/>
              </a:ext>
            </a:extLst>
          </p:cNvPr>
          <p:cNvSpPr txBox="1"/>
          <p:nvPr/>
        </p:nvSpPr>
        <p:spPr>
          <a:xfrm>
            <a:off x="3932653" y="2737462"/>
            <a:ext cx="243430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en-US" sz="1782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EC4F33-31A4-9A42-835E-F93FB8066A1A}"/>
              </a:ext>
            </a:extLst>
          </p:cNvPr>
          <p:cNvSpPr txBox="1"/>
          <p:nvPr/>
        </p:nvSpPr>
        <p:spPr>
          <a:xfrm>
            <a:off x="3165654" y="4074649"/>
            <a:ext cx="243430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en-US" sz="1782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3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35E171-8787-FDC1-7D52-5CD7C3F26129}"/>
              </a:ext>
            </a:extLst>
          </p:cNvPr>
          <p:cNvSpPr txBox="1"/>
          <p:nvPr/>
        </p:nvSpPr>
        <p:spPr>
          <a:xfrm>
            <a:off x="3915500" y="4836711"/>
            <a:ext cx="243430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en-US" sz="1782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4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EC7629-AFC5-EABC-6F39-B2F278CEB50D}"/>
              </a:ext>
            </a:extLst>
          </p:cNvPr>
          <p:cNvSpPr txBox="1"/>
          <p:nvPr/>
        </p:nvSpPr>
        <p:spPr>
          <a:xfrm>
            <a:off x="3583673" y="3428653"/>
            <a:ext cx="243430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5256">
              <a:spcAft>
                <a:spcPts val="600"/>
              </a:spcAft>
            </a:pPr>
            <a:r>
              <a:rPr lang="en-US" sz="1782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5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760DF9-6E7D-493E-13B0-36F8073EBA46}"/>
              </a:ext>
            </a:extLst>
          </p:cNvPr>
          <p:cNvSpPr txBox="1"/>
          <p:nvPr/>
        </p:nvSpPr>
        <p:spPr>
          <a:xfrm>
            <a:off x="1158240" y="4442291"/>
            <a:ext cx="821434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EC6254-590F-89D4-042A-F114086A688D}"/>
              </a:ext>
            </a:extLst>
          </p:cNvPr>
          <p:cNvSpPr txBox="1"/>
          <p:nvPr/>
        </p:nvSpPr>
        <p:spPr>
          <a:xfrm>
            <a:off x="5250431" y="3201886"/>
            <a:ext cx="1054781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App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DCAF4D-F08E-6D16-5A45-4D99A3E4332F}"/>
              </a:ext>
            </a:extLst>
          </p:cNvPr>
          <p:cNvSpPr txBox="1"/>
          <p:nvPr/>
        </p:nvSpPr>
        <p:spPr>
          <a:xfrm>
            <a:off x="5265612" y="5422775"/>
            <a:ext cx="1054781" cy="367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5256">
              <a:spcAft>
                <a:spcPts val="600"/>
              </a:spcAft>
            </a:pPr>
            <a:r>
              <a:rPr lang="en-US" sz="17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Azure 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7A5E-BC8C-B11A-67C7-68DFA2A6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OIDC Token Providers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BF1C8B-B414-059C-AB24-904299478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Azure AD (Microsoft Identity Platform)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6E46D7E1-FD70-42FB-7EDF-EC54AD7DE0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211734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1D869D-3BC8-0463-CEA2-BB1008336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Duende Identity Server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BD53AB2-C07C-99D0-2DC9-6889F3E62B6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2924671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152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CB67DE-3757-EBEB-1A29-EB58BDAE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Demo: Azure AD Authentication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7AB9FF-F0D3-02D1-B5F3-24EFC20B1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Token-based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128288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D071B-FD60-F337-9B71-00A3971C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ASP.NET 8 Identity APIs</a:t>
            </a:r>
            <a:endParaRPr lang="en-US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38EF3E-7C7B-29D9-390D-7ECDA3F8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420233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03D179-ECC9-55D4-69C5-A6529B9E5161}"/>
              </a:ext>
            </a:extLst>
          </p:cNvPr>
          <p:cNvSpPr txBox="1"/>
          <p:nvPr/>
        </p:nvSpPr>
        <p:spPr>
          <a:xfrm>
            <a:off x="7743173" y="2468908"/>
            <a:ext cx="39886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ASP.NET 8 Identity adds API endpoints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Login, Register via 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6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i-Wan Kenobi">
            <a:extLst>
              <a:ext uri="{FF2B5EF4-FFF2-40B4-BE49-F238E27FC236}">
                <a16:creationId xmlns:a16="http://schemas.microsoft.com/office/drawing/2014/main" id="{EF3339B3-7309-5671-E3CC-4784CAC05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654" b="15877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A6D4-B899-366C-7859-7ECD217D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ASP.NET “Tokens” are not JWT</a:t>
            </a:r>
          </a:p>
          <a:p>
            <a:r>
              <a:rPr lang="en-US" sz="3600" dirty="0"/>
              <a:t>Same format as cookie = “Ticket”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FE987-569D-55FD-C460-C1A105A6DB9E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hinkingaboutmuseums.com/2018/03/05/peeling-the-onion-of-gamification-part-on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2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CB67DE-3757-EBEB-1A29-EB58BDAE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Demo: ASP.NET Identity API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7AB9FF-F0D3-02D1-B5F3-24EFC20B1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Bearer “tokens” for ASP.NET Identity</a:t>
            </a:r>
          </a:p>
        </p:txBody>
      </p:sp>
    </p:spTree>
    <p:extLst>
      <p:ext uri="{BB962C8B-B14F-4D97-AF65-F5344CB8AC3E}">
        <p14:creationId xmlns:p14="http://schemas.microsoft.com/office/powerpoint/2010/main" val="34947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E4FA45-73E9-B9C3-A2FF-DBE859DB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Choosing an Identity Provider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0920EB-C411-34A8-6254-6E4C30A4F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926259"/>
              </p:ext>
            </p:extLst>
          </p:nvPr>
        </p:nvGraphicFramePr>
        <p:xfrm>
          <a:off x="4581727" y="649480"/>
          <a:ext cx="7143551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8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2E2B1E-EFB8-4C1A-9E29-0631D580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D1BDFC-8B9E-40FC-BABD-7E9321A4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F3865A-1DD0-49E2-984D-03245F505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40AE7A-2E6A-475C-93A3-F58126A80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5B7EAF-0AD1-4D49-B4A7-202BDB262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FF35E4-C137-41C9-8B8B-B9CB218F1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DC758-AEF2-41EF-B86B-F1CDCE06E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9FC523-31C5-4BD0-B130-13CE74427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AECCE8-66ED-4C9E-A5DF-EC63B1031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F377D7-4253-4B9A-8118-E4DABDDA1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432ADD-1B8B-41B3-A4AF-FA07EEFFC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EEB820-641D-4D0F-8F4A-7E905712D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ADAEFE-76D8-42BD-9205-9FAF08DB8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C7B50E-D7B2-4644-933B-46A5BD1A5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95DDC5-D967-4694-9DED-3B0009A3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64DEC-EA01-4CB6-912E-0598A9196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@milnertweet</a:t>
            </a: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https://www.linkedin.com/in/mattmilner/</a:t>
            </a:r>
          </a:p>
          <a:p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13A20C38-DD54-48F8-938B-008885A09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321DC-439B-F1D6-4357-73DF52DFE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75A4C-C307-CC05-BCD6-6DCF1BC0F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Web App – File New Project ASP.NET Web App with Individual identity</a:t>
            </a:r>
          </a:p>
          <a:p>
            <a:r>
              <a:rPr lang="en-US" dirty="0"/>
              <a:t>Token Authentication sample</a:t>
            </a:r>
          </a:p>
          <a:p>
            <a:pPr lvl="1"/>
            <a:r>
              <a:rPr lang="en-US" dirty="0">
                <a:hlinkClick r:id="rId2"/>
              </a:rPr>
              <a:t>https://github.com/Azure-Samples/active-directory-aspnetcore-webapp-openidconnect-v2/blob/master/4-WebApp-your-API/4-1-MyOrg/README.md</a:t>
            </a:r>
            <a:endParaRPr lang="en-US" dirty="0"/>
          </a:p>
          <a:p>
            <a:r>
              <a:rPr lang="en-US" dirty="0"/>
              <a:t>ASP.NET Identity API Sample</a:t>
            </a:r>
          </a:p>
          <a:p>
            <a:pPr lvl="1"/>
            <a:r>
              <a:rPr lang="en-US">
                <a:hlinkClick r:id="rId3"/>
              </a:rPr>
              <a:t>https://github.com/mnmilner/MDC2023_ASPIdentity</a:t>
            </a:r>
            <a:r>
              <a:rPr lang="en-US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2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2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Matt Milner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r="15391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42" name="Group 14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16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Independent Consultant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Pluralsight / LinkedIn Learning Author</a:t>
            </a: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@milnertweet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https://www.linkedin.com/in/mattmilner/</a:t>
            </a:r>
          </a:p>
        </p:txBody>
      </p:sp>
    </p:spTree>
    <p:extLst>
      <p:ext uri="{BB962C8B-B14F-4D97-AF65-F5344CB8AC3E}">
        <p14:creationId xmlns:p14="http://schemas.microsoft.com/office/powerpoint/2010/main" val="279293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B29F-9715-413A-8146-B064A797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21BE-1A43-43E2-A3ED-094D29B6F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135293" cy="5248656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ASP.NET Security Beginnings</a:t>
            </a:r>
          </a:p>
          <a:p>
            <a:r>
              <a:rPr lang="en-US" sz="3200" dirty="0"/>
              <a:t>Cookies to Tokens</a:t>
            </a:r>
          </a:p>
          <a:p>
            <a:r>
              <a:rPr lang="en-US" sz="3200" dirty="0"/>
              <a:t>Token provider options</a:t>
            </a:r>
          </a:p>
          <a:p>
            <a:r>
              <a:rPr lang="en-US" sz="3200" dirty="0"/>
              <a:t>ASP.NET Identity with Tokens</a:t>
            </a:r>
          </a:p>
        </p:txBody>
      </p:sp>
    </p:spTree>
    <p:extLst>
      <p:ext uri="{BB962C8B-B14F-4D97-AF65-F5344CB8AC3E}">
        <p14:creationId xmlns:p14="http://schemas.microsoft.com/office/powerpoint/2010/main" val="7691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79D53-78A3-463F-7F45-316A4853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ASP.NET Forms Authentication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949C-A9AD-AABD-3C77-7E0BE99B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3200" dirty="0"/>
              <a:t>Back in my day…</a:t>
            </a:r>
          </a:p>
          <a:p>
            <a:r>
              <a:rPr lang="en-US" sz="3200" dirty="0"/>
              <a:t>Forms authentication</a:t>
            </a:r>
          </a:p>
          <a:p>
            <a:pPr lvl="1"/>
            <a:r>
              <a:rPr lang="en-US" sz="3200" dirty="0"/>
              <a:t>Membership providers</a:t>
            </a:r>
          </a:p>
          <a:p>
            <a:pPr lvl="1"/>
            <a:r>
              <a:rPr lang="en-US" sz="3200" dirty="0"/>
              <a:t>Role Providers</a:t>
            </a:r>
          </a:p>
        </p:txBody>
      </p:sp>
      <p:pic>
        <p:nvPicPr>
          <p:cNvPr id="1026" name="Picture 2" descr="Plantilla - En mis tiempos / abuelo de Los Simpson - Generador de Memes ...">
            <a:extLst>
              <a:ext uri="{FF2B5EF4-FFF2-40B4-BE49-F238E27FC236}">
                <a16:creationId xmlns:a16="http://schemas.microsoft.com/office/drawing/2014/main" id="{E9DB7854-F65D-6481-9326-743391FC0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1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104B0-D3EC-C346-1556-80BFA08C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C is for Cookie</a:t>
            </a:r>
          </a:p>
        </p:txBody>
      </p:sp>
      <p:pic>
        <p:nvPicPr>
          <p:cNvPr id="2050" name="Picture 2" descr="Cookie Monster has life-threatening diabetes">
            <a:extLst>
              <a:ext uri="{FF2B5EF4-FFF2-40B4-BE49-F238E27FC236}">
                <a16:creationId xmlns:a16="http://schemas.microsoft.com/office/drawing/2014/main" id="{B9FCA301-ED88-C6C3-66A8-42BE9807C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r="3126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D960-871E-0829-682F-32173864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en-US" sz="3200" dirty="0"/>
              <a:t>Sent in HTTP headers</a:t>
            </a:r>
          </a:p>
          <a:p>
            <a:r>
              <a:rPr lang="en-US" sz="3200" dirty="0"/>
              <a:t>Returned with subsequent requests</a:t>
            </a:r>
          </a:p>
          <a:p>
            <a:r>
              <a:rPr lang="en-US" sz="3200" b="1" i="1" dirty="0"/>
              <a:t>Delicious (without nuts)</a:t>
            </a:r>
          </a:p>
          <a:p>
            <a:r>
              <a:rPr lang="en-US" sz="3200" dirty="0"/>
              <a:t>Domain specific</a:t>
            </a:r>
          </a:p>
          <a:p>
            <a:r>
              <a:rPr lang="en-US" sz="3200" dirty="0"/>
              <a:t>Can require secure connections</a:t>
            </a:r>
          </a:p>
          <a:p>
            <a:r>
              <a:rPr lang="en-US" sz="3200" dirty="0"/>
              <a:t>Opaque content</a:t>
            </a:r>
          </a:p>
        </p:txBody>
      </p:sp>
    </p:spTree>
    <p:extLst>
      <p:ext uri="{BB962C8B-B14F-4D97-AF65-F5344CB8AC3E}">
        <p14:creationId xmlns:p14="http://schemas.microsoft.com/office/powerpoint/2010/main" val="20998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D071B-FD60-F337-9B71-00A3971C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ASP.NET Identity Platform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38EF3E-7C7B-29D9-390D-7ECDA3F8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828742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500F9C-261C-6F38-3A76-1F6F2C6CAC3A}"/>
              </a:ext>
            </a:extLst>
          </p:cNvPr>
          <p:cNvSpPr txBox="1"/>
          <p:nvPr/>
        </p:nvSpPr>
        <p:spPr>
          <a:xfrm>
            <a:off x="7693775" y="2276227"/>
            <a:ext cx="4087447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Social Login Providers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Two Factor Authentication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Claims aware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Authorization policy</a:t>
            </a:r>
          </a:p>
        </p:txBody>
      </p:sp>
    </p:spTree>
    <p:extLst>
      <p:ext uri="{BB962C8B-B14F-4D97-AF65-F5344CB8AC3E}">
        <p14:creationId xmlns:p14="http://schemas.microsoft.com/office/powerpoint/2010/main" val="314577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C0F0D3-6F00-518D-1C81-A7F4A6A1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Demo: ASP.NET Identity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B68CC-15C7-C057-C996-73EE9F14B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Cookie-based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24516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2F4E7-DA2A-64CB-2FE9-2B8B51F1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Token Authentication</a:t>
            </a:r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CE09-17F5-B4ED-FFAE-4D9D05EF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Tokens contain claims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Tokens have a scope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Tokens are issued by a specific provider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Tokens are secured by the provider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 descr="A chip on a blue background&#10;&#10;Description automatically generated">
            <a:extLst>
              <a:ext uri="{FF2B5EF4-FFF2-40B4-BE49-F238E27FC236}">
                <a16:creationId xmlns:a16="http://schemas.microsoft.com/office/drawing/2014/main" id="{8C6EAC38-599D-2D3F-FDD4-E16941DD4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04" r="11778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F1633-B276-FF0E-F690-B043A63FEF1A}"/>
              </a:ext>
            </a:extLst>
          </p:cNvPr>
          <p:cNvSpPr txBox="1"/>
          <p:nvPr/>
        </p:nvSpPr>
        <p:spPr>
          <a:xfrm>
            <a:off x="9309680" y="5990433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ositek.net/u-s-chip-credit-cards-secu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8CB36-E8F7-DA0E-0D30-53AB77E4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Token Example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36F1052-FEB0-1201-84CB-F92A25671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54297" y="746133"/>
            <a:ext cx="6821098" cy="505767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996696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{"kid":"1e9gdk7","alg":"RS256"}</a:t>
            </a:r>
            <a:r>
              <a:rPr lang="en-US" altLang="en-US" sz="2616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AEEC92-228D-6264-D531-1DFDC44A3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297" y="1334459"/>
            <a:ext cx="7055136" cy="5289781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{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lang="en-US" altLang="en-US" sz="2616" kern="1200" dirty="0" err="1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iss</a:t>
            </a: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": "http://server.example.com",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"sub": "248289761001",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lang="en-US" altLang="en-US" sz="2616" kern="1200" dirty="0" err="1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aud</a:t>
            </a: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": "s6BhdRkqt3",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"nonce": "n-0S6_WzA2Mj",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"exp": 1311281970,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lang="en-US" altLang="en-US" sz="2616" kern="1200" dirty="0" err="1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iat</a:t>
            </a: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": 1311280970,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"name": "Jane Doe", 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"gender": "female", </a:t>
            </a:r>
          </a:p>
          <a:p>
            <a:pPr marL="227013" indent="4763"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"email": janedoe@example.com</a:t>
            </a:r>
          </a:p>
          <a:p>
            <a:pPr defTabSz="996696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616" kern="1200" dirty="0">
                <a:solidFill>
                  <a:srgbClr val="000000"/>
                </a:solidFill>
                <a:latin typeface="Consolas" panose="020B0609020204030204" pitchFamily="49" charset="0"/>
                <a:ea typeface="+mn-ea"/>
                <a:cs typeface="Courier New" panose="02070309020205020404" pitchFamily="49" charset="0"/>
              </a:rPr>
              <a:t>}</a:t>
            </a:r>
            <a:r>
              <a:rPr lang="en-US" altLang="en-US" sz="2616" kern="1200" dirty="0">
                <a:solidFill>
                  <a:schemeClr val="tx1"/>
                </a:solidFill>
                <a:latin typeface="Consolas" panose="020B0609020204030204" pitchFamily="49" charset="0"/>
                <a:ea typeface="+mn-ea"/>
                <a:cs typeface="+mn-cs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9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lner_XamarinForms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88911"/>
      </a:accent1>
      <a:accent2>
        <a:srgbClr val="737A36"/>
      </a:accent2>
      <a:accent3>
        <a:srgbClr val="1F171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CAD42CB5AAB4D902D8C801CE5D8DA" ma:contentTypeVersion="17" ma:contentTypeDescription="Create a new document." ma:contentTypeScope="" ma:versionID="e9cce10775973985f36160bfe2edaf74">
  <xsd:schema xmlns:xsd="http://www.w3.org/2001/XMLSchema" xmlns:xs="http://www.w3.org/2001/XMLSchema" xmlns:p="http://schemas.microsoft.com/office/2006/metadata/properties" xmlns:ns2="c67ab11f-7abb-4a22-9cc5-f114c4c057e1" xmlns:ns3="a697af37-8d1e-4834-8fd8-08f9801c2028" xmlns:ns4="f0a05e83-dc60-47e0-a4c9-af9c52795d98" targetNamespace="http://schemas.microsoft.com/office/2006/metadata/properties" ma:root="true" ma:fieldsID="11170a366ef87f95888a201bc9e17ce0" ns2:_="" ns3:_="" ns4:_="">
    <xsd:import namespace="c67ab11f-7abb-4a22-9cc5-f114c4c057e1"/>
    <xsd:import namespace="a697af37-8d1e-4834-8fd8-08f9801c2028"/>
    <xsd:import namespace="f0a05e83-dc60-47e0-a4c9-af9c52795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ab11f-7abb-4a22-9cc5-f114c4c05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226c71-57d7-4913-9983-02e226e2c6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7af37-8d1e-4834-8fd8-08f9801c20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05e83-dc60-47e0-a4c9-af9c52795d9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9998149-dc0d-4b0c-b7ce-081407966052}" ma:internalName="TaxCatchAll" ma:showField="CatchAllData" ma:web="f0a05e83-dc60-47e0-a4c9-af9c52795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BB3E7E-360E-4C54-AA73-A36C16075B29}"/>
</file>

<file path=customXml/itemProps2.xml><?xml version="1.0" encoding="utf-8"?>
<ds:datastoreItem xmlns:ds="http://schemas.openxmlformats.org/officeDocument/2006/customXml" ds:itemID="{584DF1F5-8B8E-495E-A22E-6FBD8E8627DC}"/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479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Office Theme</vt:lpstr>
      <vt:lpstr>Milner_XamarinForms4</vt:lpstr>
      <vt:lpstr>Lock it Down! Token Authentication to ASP.NET Web API</vt:lpstr>
      <vt:lpstr>Matt Milner</vt:lpstr>
      <vt:lpstr>Agenda</vt:lpstr>
      <vt:lpstr>ASP.NET Forms Authentication</vt:lpstr>
      <vt:lpstr>C is for Cookie</vt:lpstr>
      <vt:lpstr>ASP.NET Identity Platform</vt:lpstr>
      <vt:lpstr>Demo: ASP.NET Identity</vt:lpstr>
      <vt:lpstr>Token Authentication</vt:lpstr>
      <vt:lpstr>Token Example</vt:lpstr>
      <vt:lpstr>Token Exchange</vt:lpstr>
      <vt:lpstr>Example OIDC Token Providers</vt:lpstr>
      <vt:lpstr>Demo: Azure AD Authentication</vt:lpstr>
      <vt:lpstr>ASP.NET 8 Identity APIs</vt:lpstr>
      <vt:lpstr>PowerPoint Presentation</vt:lpstr>
      <vt:lpstr>Demo: ASP.NET Identity API</vt:lpstr>
      <vt:lpstr>Choosing an Identity Provider</vt:lpstr>
      <vt:lpstr>Questions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Milner</dc:creator>
  <cp:lastModifiedBy>Matt Milner</cp:lastModifiedBy>
  <cp:revision>4</cp:revision>
  <dcterms:created xsi:type="dcterms:W3CDTF">2021-03-15T16:59:50Z</dcterms:created>
  <dcterms:modified xsi:type="dcterms:W3CDTF">2023-10-05T22:36:20Z</dcterms:modified>
</cp:coreProperties>
</file>